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Anton"/>
      <p:regular r:id="rId50"/>
    </p:embeddedFont>
    <p:embeddedFont>
      <p:font typeface="Proxima Nova"/>
      <p:regular r:id="rId51"/>
      <p:bold r:id="rId52"/>
      <p:italic r:id="rId53"/>
      <p:boldItalic r:id="rId54"/>
    </p:embeddedFont>
    <p:embeddedFont>
      <p:font typeface="Roboto Medium"/>
      <p:regular r:id="rId55"/>
      <p:bold r:id="rId56"/>
      <p:italic r:id="rId57"/>
      <p:boldItalic r:id="rId58"/>
    </p:embeddedFont>
    <p:embeddedFont>
      <p:font typeface="Amatic SC"/>
      <p:regular r:id="rId59"/>
      <p:bold r:id="rId60"/>
    </p:embeddedFont>
    <p:embeddedFont>
      <p:font typeface="Bebas Neue"/>
      <p:regular r:id="rId61"/>
    </p:embeddedFont>
    <p:embeddedFont>
      <p:font typeface="Assistant"/>
      <p:regular r:id="rId62"/>
      <p:bold r:id="rId63"/>
    </p:embeddedFont>
    <p:embeddedFont>
      <p:font typeface="Proxima Nova Semibold"/>
      <p:regular r:id="rId64"/>
      <p:bold r:id="rId65"/>
      <p:boldItalic r:id="rId66"/>
    </p:embeddedFont>
    <p:embeddedFont>
      <p:font typeface="PT Sans"/>
      <p:regular r:id="rId67"/>
      <p:bold r:id="rId68"/>
      <p:italic r:id="rId69"/>
      <p:boldItalic r:id="rId70"/>
    </p:embeddedFont>
    <p:embeddedFont>
      <p:font typeface="Hind Siliguri"/>
      <p:regular r:id="rId71"/>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B56CEC-DB68-4B2C-9B3C-C5DCD456F49A}">
  <a:tblStyle styleId="{31B56CEC-DB68-4B2C-9B3C-C5DCD456F49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HindSiliguri-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HindSiliguri-regular.fntdata"/><Relationship Id="rId70" Type="http://schemas.openxmlformats.org/officeDocument/2006/relationships/font" Target="fonts/PTSans-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ssistant-regular.fntdata"/><Relationship Id="rId61" Type="http://schemas.openxmlformats.org/officeDocument/2006/relationships/font" Target="fonts/BebasNeue-regular.fntdata"/><Relationship Id="rId20" Type="http://schemas.openxmlformats.org/officeDocument/2006/relationships/slide" Target="slides/slide14.xml"/><Relationship Id="rId64" Type="http://schemas.openxmlformats.org/officeDocument/2006/relationships/font" Target="fonts/ProximaNovaSemibold-regular.fntdata"/><Relationship Id="rId63" Type="http://schemas.openxmlformats.org/officeDocument/2006/relationships/font" Target="fonts/Assistant-bold.fntdata"/><Relationship Id="rId22" Type="http://schemas.openxmlformats.org/officeDocument/2006/relationships/slide" Target="slides/slide16.xml"/><Relationship Id="rId66" Type="http://schemas.openxmlformats.org/officeDocument/2006/relationships/font" Target="fonts/ProximaNovaSemibold-boldItalic.fntdata"/><Relationship Id="rId21" Type="http://schemas.openxmlformats.org/officeDocument/2006/relationships/slide" Target="slides/slide15.xml"/><Relationship Id="rId65" Type="http://schemas.openxmlformats.org/officeDocument/2006/relationships/font" Target="fonts/ProximaNovaSemibold-bold.fntdata"/><Relationship Id="rId24" Type="http://schemas.openxmlformats.org/officeDocument/2006/relationships/slide" Target="slides/slide18.xml"/><Relationship Id="rId68" Type="http://schemas.openxmlformats.org/officeDocument/2006/relationships/font" Target="fonts/PTSans-bold.fntdata"/><Relationship Id="rId23" Type="http://schemas.openxmlformats.org/officeDocument/2006/relationships/slide" Target="slides/slide17.xml"/><Relationship Id="rId67" Type="http://schemas.openxmlformats.org/officeDocument/2006/relationships/font" Target="fonts/PTSans-regular.fntdata"/><Relationship Id="rId60" Type="http://schemas.openxmlformats.org/officeDocument/2006/relationships/font" Target="fonts/AmaticSC-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TSans-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font" Target="fonts/Anton-regular.fntdata"/><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RobotoMedium-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57" Type="http://schemas.openxmlformats.org/officeDocument/2006/relationships/font" Target="fonts/RobotoMedium-italic.fntdata"/><Relationship Id="rId12" Type="http://schemas.openxmlformats.org/officeDocument/2006/relationships/slide" Target="slides/slide6.xml"/><Relationship Id="rId56" Type="http://schemas.openxmlformats.org/officeDocument/2006/relationships/font" Target="fonts/RobotoMedium-bold.fntdata"/><Relationship Id="rId15" Type="http://schemas.openxmlformats.org/officeDocument/2006/relationships/slide" Target="slides/slide9.xml"/><Relationship Id="rId59" Type="http://schemas.openxmlformats.org/officeDocument/2006/relationships/font" Target="fonts/AmaticSC-regular.fntdata"/><Relationship Id="rId14" Type="http://schemas.openxmlformats.org/officeDocument/2006/relationships/slide" Target="slides/slide8.xml"/><Relationship Id="rId58" Type="http://schemas.openxmlformats.org/officeDocument/2006/relationships/font" Target="fonts/Roboto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d9ac28ca4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d9ac28ca4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d9ac28ca4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d9ac28ca4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d9ac28ca42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d9ac28ca42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d9ac28ca42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d9ac28ca42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d9ac28ca42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d9ac28ca42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da548fbcb1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da548fbcb1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d9ac28ca4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d9ac28ca4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d9ac28ca4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d9ac28ca4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d9ac28ca4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d9ac28ca4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gd9ac28ca4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1" name="Google Shape;1811;gd9ac28ca4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gd9ac28ca42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1" name="Google Shape;1861;gd9ac28ca42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d9ac28ca4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d9ac28ca4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d9ac28ca4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d9ac28ca4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d9ac28ca4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d9ac28ca4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da548fbcb1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8" name="Google Shape;2038;gda548fbcb1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gd9ac28ca4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d9ac28ca4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SLIDES_API50098464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SLIDES_API50098464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SLIDES_API50098464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SLIDES_API50098464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d9ac28ca42_0_3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d9ac28ca42_0_3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d9ac28ca42_0_3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d9ac28ca42_0_3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gd9ac28ca42_0_3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4" name="Google Shape;2154;gd9ac28ca42_0_3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1" name="Shape 2491"/>
        <p:cNvGrpSpPr/>
        <p:nvPr/>
      </p:nvGrpSpPr>
      <p:grpSpPr>
        <a:xfrm>
          <a:off x="0" y="0"/>
          <a:ext cx="0" cy="0"/>
          <a:chOff x="0" y="0"/>
          <a:chExt cx="0" cy="0"/>
        </a:xfrm>
      </p:grpSpPr>
      <p:sp>
        <p:nvSpPr>
          <p:cNvPr id="2492" name="Google Shape;2492;gd9ac28ca42_0_3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3" name="Google Shape;2493;gd9ac28ca42_0_3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8" name="Shape 5278"/>
        <p:cNvGrpSpPr/>
        <p:nvPr/>
      </p:nvGrpSpPr>
      <p:grpSpPr>
        <a:xfrm>
          <a:off x="0" y="0"/>
          <a:ext cx="0" cy="0"/>
          <a:chOff x="0" y="0"/>
          <a:chExt cx="0" cy="0"/>
        </a:xfrm>
      </p:grpSpPr>
      <p:sp>
        <p:nvSpPr>
          <p:cNvPr id="5279" name="Google Shape;5279;gd9ac28ca42_0_6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0" name="Google Shape;5280;gd9ac28ca42_0_6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7" name="Shape 5697"/>
        <p:cNvGrpSpPr/>
        <p:nvPr/>
      </p:nvGrpSpPr>
      <p:grpSpPr>
        <a:xfrm>
          <a:off x="0" y="0"/>
          <a:ext cx="0" cy="0"/>
          <a:chOff x="0" y="0"/>
          <a:chExt cx="0" cy="0"/>
        </a:xfrm>
      </p:grpSpPr>
      <p:sp>
        <p:nvSpPr>
          <p:cNvPr id="5698" name="Google Shape;5698;gd9ac28ca42_0_7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9" name="Google Shape;5699;gd9ac28ca42_0_7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7" name="Shape 5867"/>
        <p:cNvGrpSpPr/>
        <p:nvPr/>
      </p:nvGrpSpPr>
      <p:grpSpPr>
        <a:xfrm>
          <a:off x="0" y="0"/>
          <a:ext cx="0" cy="0"/>
          <a:chOff x="0" y="0"/>
          <a:chExt cx="0" cy="0"/>
        </a:xfrm>
      </p:grpSpPr>
      <p:sp>
        <p:nvSpPr>
          <p:cNvPr id="5868" name="Google Shape;5868;gd9ac28ca42_0_7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9" name="Google Shape;5869;gd9ac28ca42_0_7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2" name="Shape 6272"/>
        <p:cNvGrpSpPr/>
        <p:nvPr/>
      </p:nvGrpSpPr>
      <p:grpSpPr>
        <a:xfrm>
          <a:off x="0" y="0"/>
          <a:ext cx="0" cy="0"/>
          <a:chOff x="0" y="0"/>
          <a:chExt cx="0" cy="0"/>
        </a:xfrm>
      </p:grpSpPr>
      <p:sp>
        <p:nvSpPr>
          <p:cNvPr id="6273" name="Google Shape;6273;gd9ac28ca42_0_7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4" name="Google Shape;6274;gd9ac28ca42_0_7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2" name="Shape 6652"/>
        <p:cNvGrpSpPr/>
        <p:nvPr/>
      </p:nvGrpSpPr>
      <p:grpSpPr>
        <a:xfrm>
          <a:off x="0" y="0"/>
          <a:ext cx="0" cy="0"/>
          <a:chOff x="0" y="0"/>
          <a:chExt cx="0" cy="0"/>
        </a:xfrm>
      </p:grpSpPr>
      <p:sp>
        <p:nvSpPr>
          <p:cNvPr id="6653" name="Google Shape;6653;gd9ac28ca42_0_7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4" name="Google Shape;6654;gd9ac28ca42_0_7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6" name="Shape 7066"/>
        <p:cNvGrpSpPr/>
        <p:nvPr/>
      </p:nvGrpSpPr>
      <p:grpSpPr>
        <a:xfrm>
          <a:off x="0" y="0"/>
          <a:ext cx="0" cy="0"/>
          <a:chOff x="0" y="0"/>
          <a:chExt cx="0" cy="0"/>
        </a:xfrm>
      </p:grpSpPr>
      <p:sp>
        <p:nvSpPr>
          <p:cNvPr id="7067" name="Google Shape;7067;gd9ac28ca42_0_8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8" name="Google Shape;7068;gd9ac28ca42_0_8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7" name="Shape 7427"/>
        <p:cNvGrpSpPr/>
        <p:nvPr/>
      </p:nvGrpSpPr>
      <p:grpSpPr>
        <a:xfrm>
          <a:off x="0" y="0"/>
          <a:ext cx="0" cy="0"/>
          <a:chOff x="0" y="0"/>
          <a:chExt cx="0" cy="0"/>
        </a:xfrm>
      </p:grpSpPr>
      <p:sp>
        <p:nvSpPr>
          <p:cNvPr id="7428" name="Google Shape;7428;gd9ac28ca42_0_8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9" name="Google Shape;7429;gd9ac28ca42_0_8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7" name="Shape 7937"/>
        <p:cNvGrpSpPr/>
        <p:nvPr/>
      </p:nvGrpSpPr>
      <p:grpSpPr>
        <a:xfrm>
          <a:off x="0" y="0"/>
          <a:ext cx="0" cy="0"/>
          <a:chOff x="0" y="0"/>
          <a:chExt cx="0" cy="0"/>
        </a:xfrm>
      </p:grpSpPr>
      <p:sp>
        <p:nvSpPr>
          <p:cNvPr id="7938" name="Google Shape;7938;gd9ac28ca42_0_9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9" name="Google Shape;7939;gd9ac28ca42_0_9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7" name="Shape 8557"/>
        <p:cNvGrpSpPr/>
        <p:nvPr/>
      </p:nvGrpSpPr>
      <p:grpSpPr>
        <a:xfrm>
          <a:off x="0" y="0"/>
          <a:ext cx="0" cy="0"/>
          <a:chOff x="0" y="0"/>
          <a:chExt cx="0" cy="0"/>
        </a:xfrm>
      </p:grpSpPr>
      <p:sp>
        <p:nvSpPr>
          <p:cNvPr id="8558" name="Google Shape;8558;gd9ac28ca42_0_9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9" name="Google Shape;8559;gd9ac28ca42_0_9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1" name="Shape 9151"/>
        <p:cNvGrpSpPr/>
        <p:nvPr/>
      </p:nvGrpSpPr>
      <p:grpSpPr>
        <a:xfrm>
          <a:off x="0" y="0"/>
          <a:ext cx="0" cy="0"/>
          <a:chOff x="0" y="0"/>
          <a:chExt cx="0" cy="0"/>
        </a:xfrm>
      </p:grpSpPr>
      <p:sp>
        <p:nvSpPr>
          <p:cNvPr id="9152" name="Google Shape;9152;gd9ac28ca42_0_10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3" name="Google Shape;9153;gd9ac28ca42_0_10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2" name="Shape 9472"/>
        <p:cNvGrpSpPr/>
        <p:nvPr/>
      </p:nvGrpSpPr>
      <p:grpSpPr>
        <a:xfrm>
          <a:off x="0" y="0"/>
          <a:ext cx="0" cy="0"/>
          <a:chOff x="0" y="0"/>
          <a:chExt cx="0" cy="0"/>
        </a:xfrm>
      </p:grpSpPr>
      <p:sp>
        <p:nvSpPr>
          <p:cNvPr id="9473" name="Google Shape;9473;gd9ac28ca42_0_10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4" name="Google Shape;9474;gd9ac28ca42_0_10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7" name="Shape 9777"/>
        <p:cNvGrpSpPr/>
        <p:nvPr/>
      </p:nvGrpSpPr>
      <p:grpSpPr>
        <a:xfrm>
          <a:off x="0" y="0"/>
          <a:ext cx="0" cy="0"/>
          <a:chOff x="0" y="0"/>
          <a:chExt cx="0" cy="0"/>
        </a:xfrm>
      </p:grpSpPr>
      <p:sp>
        <p:nvSpPr>
          <p:cNvPr id="9778" name="Google Shape;9778;gd9ac28ca42_0_1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9" name="Google Shape;9779;gd9ac28ca42_0_1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7b17cf0348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7b17cf0348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7b17cf0348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7b17cf0348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bd6c00e73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bd6c00e7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d9ac28ca4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d9ac28ca4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d9ac28ca42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d9ac28ca42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4315279"/>
            <a:ext cx="5087030" cy="828233"/>
          </a:xfrm>
          <a:custGeom>
            <a:rect b="b" l="l" r="r" t="t"/>
            <a:pathLst>
              <a:path extrusionOk="0" h="25854" w="158796">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 name="Google Shape;10;p2"/>
          <p:cNvSpPr/>
          <p:nvPr/>
        </p:nvSpPr>
        <p:spPr>
          <a:xfrm>
            <a:off x="2972999" y="0"/>
            <a:ext cx="4937843" cy="323457"/>
          </a:xfrm>
          <a:custGeom>
            <a:rect b="b" l="l" r="r" t="t"/>
            <a:pathLst>
              <a:path extrusionOk="0" h="10097" w="154139">
                <a:moveTo>
                  <a:pt x="0" y="1"/>
                </a:moveTo>
                <a:cubicBezTo>
                  <a:pt x="125" y="117"/>
                  <a:pt x="286" y="134"/>
                  <a:pt x="437" y="170"/>
                </a:cubicBezTo>
                <a:cubicBezTo>
                  <a:pt x="6102" y="1392"/>
                  <a:pt x="11758" y="2641"/>
                  <a:pt x="17423" y="3846"/>
                </a:cubicBezTo>
                <a:cubicBezTo>
                  <a:pt x="22196" y="4863"/>
                  <a:pt x="26995" y="5817"/>
                  <a:pt x="31804" y="6647"/>
                </a:cubicBezTo>
                <a:cubicBezTo>
                  <a:pt x="34757" y="7155"/>
                  <a:pt x="37709" y="7628"/>
                  <a:pt x="40671" y="8038"/>
                </a:cubicBezTo>
                <a:cubicBezTo>
                  <a:pt x="43419" y="8431"/>
                  <a:pt x="46176" y="8761"/>
                  <a:pt x="48941" y="9046"/>
                </a:cubicBezTo>
                <a:cubicBezTo>
                  <a:pt x="52081" y="9377"/>
                  <a:pt x="55221" y="9635"/>
                  <a:pt x="58380" y="9787"/>
                </a:cubicBezTo>
                <a:cubicBezTo>
                  <a:pt x="60458" y="9894"/>
                  <a:pt x="62546" y="9947"/>
                  <a:pt x="64624" y="10028"/>
                </a:cubicBezTo>
                <a:cubicBezTo>
                  <a:pt x="65948" y="10075"/>
                  <a:pt x="67271" y="10096"/>
                  <a:pt x="68594" y="10096"/>
                </a:cubicBezTo>
                <a:cubicBezTo>
                  <a:pt x="72248" y="10096"/>
                  <a:pt x="75899" y="9936"/>
                  <a:pt x="79540" y="9733"/>
                </a:cubicBezTo>
                <a:cubicBezTo>
                  <a:pt x="82877" y="9555"/>
                  <a:pt x="86204" y="9234"/>
                  <a:pt x="89523" y="8850"/>
                </a:cubicBezTo>
                <a:cubicBezTo>
                  <a:pt x="92467" y="8502"/>
                  <a:pt x="95411" y="8092"/>
                  <a:pt x="98337" y="7619"/>
                </a:cubicBezTo>
                <a:cubicBezTo>
                  <a:pt x="101575" y="7111"/>
                  <a:pt x="104823" y="6593"/>
                  <a:pt x="108070" y="6094"/>
                </a:cubicBezTo>
                <a:cubicBezTo>
                  <a:pt x="111076" y="5630"/>
                  <a:pt x="114091" y="5175"/>
                  <a:pt x="117107" y="4729"/>
                </a:cubicBezTo>
                <a:cubicBezTo>
                  <a:pt x="119881" y="4318"/>
                  <a:pt x="122656" y="3926"/>
                  <a:pt x="125430" y="3542"/>
                </a:cubicBezTo>
                <a:cubicBezTo>
                  <a:pt x="128419" y="3132"/>
                  <a:pt x="131416" y="2748"/>
                  <a:pt x="134414" y="2356"/>
                </a:cubicBezTo>
                <a:cubicBezTo>
                  <a:pt x="137251" y="1999"/>
                  <a:pt x="140078" y="1633"/>
                  <a:pt x="142924" y="1303"/>
                </a:cubicBezTo>
                <a:cubicBezTo>
                  <a:pt x="146082" y="937"/>
                  <a:pt x="149249" y="634"/>
                  <a:pt x="152407" y="268"/>
                </a:cubicBezTo>
                <a:cubicBezTo>
                  <a:pt x="152978" y="197"/>
                  <a:pt x="153585" y="259"/>
                  <a:pt x="154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 name="Google Shape;11;p2"/>
          <p:cNvSpPr/>
          <p:nvPr/>
        </p:nvSpPr>
        <p:spPr>
          <a:xfrm>
            <a:off x="0" y="0"/>
            <a:ext cx="1537840" cy="274636"/>
          </a:xfrm>
          <a:custGeom>
            <a:rect b="b" l="l" r="r" t="t"/>
            <a:pathLst>
              <a:path extrusionOk="0" h="8573" w="48005">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 name="Google Shape;12;p2"/>
          <p:cNvSpPr/>
          <p:nvPr/>
        </p:nvSpPr>
        <p:spPr>
          <a:xfrm>
            <a:off x="299625" y="3918450"/>
            <a:ext cx="231600" cy="231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 name="Google Shape;13;p2"/>
          <p:cNvCxnSpPr/>
          <p:nvPr/>
        </p:nvCxnSpPr>
        <p:spPr>
          <a:xfrm rot="10800000">
            <a:off x="6266484" y="4771891"/>
            <a:ext cx="1869900" cy="0"/>
          </a:xfrm>
          <a:prstGeom prst="straightConnector1">
            <a:avLst/>
          </a:prstGeom>
          <a:noFill/>
          <a:ln cap="flat" cmpd="sng" w="9525">
            <a:solidFill>
              <a:schemeClr val="lt2"/>
            </a:solidFill>
            <a:prstDash val="dot"/>
            <a:round/>
            <a:headEnd len="med" w="med" type="none"/>
            <a:tailEnd len="med" w="med" type="none"/>
          </a:ln>
        </p:spPr>
      </p:cxnSp>
      <p:cxnSp>
        <p:nvCxnSpPr>
          <p:cNvPr id="14" name="Google Shape;14;p2"/>
          <p:cNvCxnSpPr/>
          <p:nvPr/>
        </p:nvCxnSpPr>
        <p:spPr>
          <a:xfrm rot="10800000">
            <a:off x="5750109" y="4842041"/>
            <a:ext cx="2200800" cy="0"/>
          </a:xfrm>
          <a:prstGeom prst="straightConnector1">
            <a:avLst/>
          </a:prstGeom>
          <a:noFill/>
          <a:ln cap="flat" cmpd="sng" w="9525">
            <a:solidFill>
              <a:schemeClr val="lt2"/>
            </a:solidFill>
            <a:prstDash val="solid"/>
            <a:round/>
            <a:headEnd len="med" w="med" type="none"/>
            <a:tailEnd len="med" w="med" type="none"/>
          </a:ln>
        </p:spPr>
      </p:cxnSp>
      <p:grpSp>
        <p:nvGrpSpPr>
          <p:cNvPr id="15" name="Google Shape;15;p2"/>
          <p:cNvGrpSpPr/>
          <p:nvPr/>
        </p:nvGrpSpPr>
        <p:grpSpPr>
          <a:xfrm>
            <a:off x="786075" y="137775"/>
            <a:ext cx="2432943" cy="323380"/>
            <a:chOff x="1243275" y="57550"/>
            <a:chExt cx="2432943" cy="323380"/>
          </a:xfrm>
        </p:grpSpPr>
        <p:sp>
          <p:nvSpPr>
            <p:cNvPr id="16" name="Google Shape;16;p2"/>
            <p:cNvSpPr/>
            <p:nvPr/>
          </p:nvSpPr>
          <p:spPr>
            <a:xfrm>
              <a:off x="1243275" y="32273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469409"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469409"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469409" y="57550"/>
              <a:ext cx="58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243275"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695543"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695543"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921677" y="5755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921677"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921668"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147802"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147793"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370452" y="32273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370443" y="190140"/>
              <a:ext cx="58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560402"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560402"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766702"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766702" y="1901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973002" y="32273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972993" y="190140"/>
              <a:ext cx="58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3199127"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385602"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385593"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618018" y="19014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7950900" y="4531900"/>
            <a:ext cx="480000" cy="4800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txBox="1"/>
          <p:nvPr>
            <p:ph type="ctrTitle"/>
          </p:nvPr>
        </p:nvSpPr>
        <p:spPr>
          <a:xfrm>
            <a:off x="4251200" y="859850"/>
            <a:ext cx="4179600" cy="2947800"/>
          </a:xfrm>
          <a:prstGeom prst="rect">
            <a:avLst/>
          </a:prstGeom>
        </p:spPr>
        <p:txBody>
          <a:bodyPr anchorCtr="0" anchor="ctr" bIns="0" lIns="0" spcFirstLastPara="1" rIns="0" wrap="square" tIns="0">
            <a:noAutofit/>
          </a:bodyPr>
          <a:lstStyle>
            <a:lvl1pPr lvl="0" algn="ctr">
              <a:spcBef>
                <a:spcPts val="0"/>
              </a:spcBef>
              <a:spcAft>
                <a:spcPts val="0"/>
              </a:spcAft>
              <a:buSzPts val="6400"/>
              <a:buNone/>
              <a:defRPr sz="6400">
                <a:latin typeface="Anton"/>
                <a:ea typeface="Anton"/>
                <a:cs typeface="Anton"/>
                <a:sym typeface="Anton"/>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42" name="Google Shape;42;p2"/>
          <p:cNvSpPr txBox="1"/>
          <p:nvPr>
            <p:ph idx="1" type="subTitle"/>
          </p:nvPr>
        </p:nvSpPr>
        <p:spPr>
          <a:xfrm>
            <a:off x="4251150" y="3807850"/>
            <a:ext cx="4179600" cy="4758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SzPts val="1600"/>
              <a:buNone/>
              <a:defRPr sz="1800">
                <a:latin typeface="Assistant"/>
                <a:ea typeface="Assistant"/>
                <a:cs typeface="Assistant"/>
                <a:sym typeface="Assistan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0" name="Shape 370"/>
        <p:cNvGrpSpPr/>
        <p:nvPr/>
      </p:nvGrpSpPr>
      <p:grpSpPr>
        <a:xfrm>
          <a:off x="0" y="0"/>
          <a:ext cx="0" cy="0"/>
          <a:chOff x="0" y="0"/>
          <a:chExt cx="0" cy="0"/>
        </a:xfrm>
      </p:grpSpPr>
      <p:sp>
        <p:nvSpPr>
          <p:cNvPr id="371" name="Google Shape;371;p11"/>
          <p:cNvSpPr/>
          <p:nvPr/>
        </p:nvSpPr>
        <p:spPr>
          <a:xfrm>
            <a:off x="370298" y="489925"/>
            <a:ext cx="342900" cy="342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1"/>
          <p:cNvSpPr/>
          <p:nvPr/>
        </p:nvSpPr>
        <p:spPr>
          <a:xfrm flipH="1">
            <a:off x="0" y="4735030"/>
            <a:ext cx="4443527" cy="408223"/>
          </a:xfrm>
          <a:custGeom>
            <a:rect b="b" l="l" r="r" t="t"/>
            <a:pathLst>
              <a:path extrusionOk="0" h="12746" w="138741">
                <a:moveTo>
                  <a:pt x="137154" y="1"/>
                </a:moveTo>
                <a:cubicBezTo>
                  <a:pt x="135649" y="1"/>
                  <a:pt x="134156" y="160"/>
                  <a:pt x="132683" y="470"/>
                </a:cubicBezTo>
                <a:cubicBezTo>
                  <a:pt x="128107" y="1443"/>
                  <a:pt x="123548" y="2460"/>
                  <a:pt x="118936" y="3191"/>
                </a:cubicBezTo>
                <a:cubicBezTo>
                  <a:pt x="114841" y="3833"/>
                  <a:pt x="110738" y="4395"/>
                  <a:pt x="106625" y="4859"/>
                </a:cubicBezTo>
                <a:cubicBezTo>
                  <a:pt x="103065" y="5261"/>
                  <a:pt x="99497" y="5582"/>
                  <a:pt x="95929" y="5885"/>
                </a:cubicBezTo>
                <a:cubicBezTo>
                  <a:pt x="91584" y="6251"/>
                  <a:pt x="87240" y="6528"/>
                  <a:pt x="82886" y="6768"/>
                </a:cubicBezTo>
                <a:cubicBezTo>
                  <a:pt x="79228" y="6974"/>
                  <a:pt x="75562" y="7134"/>
                  <a:pt x="71904" y="7241"/>
                </a:cubicBezTo>
                <a:cubicBezTo>
                  <a:pt x="66935" y="7384"/>
                  <a:pt x="61957" y="7500"/>
                  <a:pt x="56979" y="7553"/>
                </a:cubicBezTo>
                <a:cubicBezTo>
                  <a:pt x="54263" y="7586"/>
                  <a:pt x="51545" y="7605"/>
                  <a:pt x="48827" y="7605"/>
                </a:cubicBezTo>
                <a:cubicBezTo>
                  <a:pt x="45555" y="7605"/>
                  <a:pt x="42282" y="7577"/>
                  <a:pt x="39012" y="7509"/>
                </a:cubicBezTo>
                <a:cubicBezTo>
                  <a:pt x="37892" y="7484"/>
                  <a:pt x="36771" y="7471"/>
                  <a:pt x="35651" y="7471"/>
                </a:cubicBezTo>
                <a:cubicBezTo>
                  <a:pt x="31636" y="7471"/>
                  <a:pt x="27625" y="7627"/>
                  <a:pt x="23615" y="7892"/>
                </a:cubicBezTo>
                <a:cubicBezTo>
                  <a:pt x="18860" y="8205"/>
                  <a:pt x="14140" y="8740"/>
                  <a:pt x="9475" y="9695"/>
                </a:cubicBezTo>
                <a:cubicBezTo>
                  <a:pt x="6513" y="10292"/>
                  <a:pt x="3596" y="11059"/>
                  <a:pt x="812" y="12273"/>
                </a:cubicBezTo>
                <a:cubicBezTo>
                  <a:pt x="527" y="12398"/>
                  <a:pt x="197" y="12451"/>
                  <a:pt x="1" y="12746"/>
                </a:cubicBezTo>
                <a:lnTo>
                  <a:pt x="138741" y="12746"/>
                </a:lnTo>
                <a:lnTo>
                  <a:pt x="138741" y="60"/>
                </a:lnTo>
                <a:cubicBezTo>
                  <a:pt x="138210" y="20"/>
                  <a:pt x="137681" y="1"/>
                  <a:pt x="1371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1"/>
          <p:cNvSpPr/>
          <p:nvPr/>
        </p:nvSpPr>
        <p:spPr>
          <a:xfrm>
            <a:off x="7164600" y="4604100"/>
            <a:ext cx="296700" cy="29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11"/>
          <p:cNvGrpSpPr/>
          <p:nvPr/>
        </p:nvGrpSpPr>
        <p:grpSpPr>
          <a:xfrm>
            <a:off x="8100456" y="3971802"/>
            <a:ext cx="660893" cy="391022"/>
            <a:chOff x="844658" y="3526000"/>
            <a:chExt cx="876515" cy="518597"/>
          </a:xfrm>
        </p:grpSpPr>
        <p:grpSp>
          <p:nvGrpSpPr>
            <p:cNvPr id="375" name="Google Shape;375;p11"/>
            <p:cNvGrpSpPr/>
            <p:nvPr/>
          </p:nvGrpSpPr>
          <p:grpSpPr>
            <a:xfrm>
              <a:off x="844658" y="3526000"/>
              <a:ext cx="518965" cy="518597"/>
              <a:chOff x="3285550" y="1349075"/>
              <a:chExt cx="496475" cy="496075"/>
            </a:xfrm>
          </p:grpSpPr>
          <p:sp>
            <p:nvSpPr>
              <p:cNvPr id="376" name="Google Shape;376;p11"/>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1"/>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1"/>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1"/>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1"/>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1"/>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1"/>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1"/>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1"/>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1"/>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1"/>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1"/>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1"/>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1"/>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1"/>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1"/>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11"/>
            <p:cNvGrpSpPr/>
            <p:nvPr/>
          </p:nvGrpSpPr>
          <p:grpSpPr>
            <a:xfrm>
              <a:off x="1202208" y="3526000"/>
              <a:ext cx="518965" cy="518597"/>
              <a:chOff x="3285550" y="1349075"/>
              <a:chExt cx="496475" cy="496075"/>
            </a:xfrm>
          </p:grpSpPr>
          <p:sp>
            <p:nvSpPr>
              <p:cNvPr id="393" name="Google Shape;393;p11"/>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1"/>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1"/>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1"/>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1"/>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1"/>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1"/>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1"/>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1"/>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1"/>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1"/>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1"/>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1"/>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1"/>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1"/>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1"/>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 name="Google Shape;409;p11"/>
          <p:cNvGrpSpPr/>
          <p:nvPr/>
        </p:nvGrpSpPr>
        <p:grpSpPr>
          <a:xfrm>
            <a:off x="643600" y="2571750"/>
            <a:ext cx="69500" cy="1789200"/>
            <a:chOff x="643600" y="539400"/>
            <a:chExt cx="69500" cy="1789200"/>
          </a:xfrm>
        </p:grpSpPr>
        <p:cxnSp>
          <p:nvCxnSpPr>
            <p:cNvPr id="410" name="Google Shape;410;p11"/>
            <p:cNvCxnSpPr/>
            <p:nvPr/>
          </p:nvCxnSpPr>
          <p:spPr>
            <a:xfrm>
              <a:off x="713100" y="539400"/>
              <a:ext cx="0" cy="1789200"/>
            </a:xfrm>
            <a:prstGeom prst="straightConnector1">
              <a:avLst/>
            </a:prstGeom>
            <a:noFill/>
            <a:ln cap="flat" cmpd="sng" w="9525">
              <a:solidFill>
                <a:schemeClr val="lt2"/>
              </a:solidFill>
              <a:prstDash val="solid"/>
              <a:round/>
              <a:headEnd len="med" w="med" type="none"/>
              <a:tailEnd len="med" w="med" type="none"/>
            </a:ln>
          </p:spPr>
        </p:cxnSp>
        <p:cxnSp>
          <p:nvCxnSpPr>
            <p:cNvPr id="411" name="Google Shape;411;p11"/>
            <p:cNvCxnSpPr/>
            <p:nvPr/>
          </p:nvCxnSpPr>
          <p:spPr>
            <a:xfrm>
              <a:off x="643600" y="539400"/>
              <a:ext cx="0" cy="1789200"/>
            </a:xfrm>
            <a:prstGeom prst="straightConnector1">
              <a:avLst/>
            </a:prstGeom>
            <a:noFill/>
            <a:ln cap="flat" cmpd="sng" w="9525">
              <a:solidFill>
                <a:schemeClr val="lt2"/>
              </a:solidFill>
              <a:prstDash val="dash"/>
              <a:round/>
              <a:headEnd len="med" w="med" type="none"/>
              <a:tailEnd len="med" w="med" type="none"/>
            </a:ln>
          </p:spPr>
        </p:cxnSp>
      </p:grpSp>
      <p:sp>
        <p:nvSpPr>
          <p:cNvPr id="412" name="Google Shape;412;p11"/>
          <p:cNvSpPr txBox="1"/>
          <p:nvPr>
            <p:ph hasCustomPrompt="1" type="title"/>
          </p:nvPr>
        </p:nvSpPr>
        <p:spPr>
          <a:xfrm>
            <a:off x="1285875" y="2759850"/>
            <a:ext cx="6572400" cy="1344000"/>
          </a:xfrm>
          <a:prstGeom prst="rect">
            <a:avLst/>
          </a:prstGeom>
        </p:spPr>
        <p:txBody>
          <a:bodyPr anchorCtr="0" anchor="ctr" bIns="0" lIns="0" spcFirstLastPara="1" rIns="0" wrap="square" tIns="0">
            <a:noAutofit/>
          </a:bodyPr>
          <a:lstStyle>
            <a:lvl1pPr lvl="0" algn="ctr">
              <a:spcBef>
                <a:spcPts val="0"/>
              </a:spcBef>
              <a:spcAft>
                <a:spcPts val="0"/>
              </a:spcAft>
              <a:buSzPts val="9600"/>
              <a:buNone/>
              <a:defRPr sz="11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13" name="Google Shape;413;p11"/>
          <p:cNvSpPr txBox="1"/>
          <p:nvPr>
            <p:ph idx="1" type="subTitle"/>
          </p:nvPr>
        </p:nvSpPr>
        <p:spPr>
          <a:xfrm>
            <a:off x="2275350" y="4103946"/>
            <a:ext cx="4593300" cy="497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414" name="Google Shape;414;p11"/>
          <p:cNvSpPr/>
          <p:nvPr/>
        </p:nvSpPr>
        <p:spPr>
          <a:xfrm>
            <a:off x="8786375" y="3119125"/>
            <a:ext cx="171300" cy="171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15" name="Shape 41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16" name="Shape 416"/>
        <p:cNvGrpSpPr/>
        <p:nvPr/>
      </p:nvGrpSpPr>
      <p:grpSpPr>
        <a:xfrm>
          <a:off x="0" y="0"/>
          <a:ext cx="0" cy="0"/>
          <a:chOff x="0" y="0"/>
          <a:chExt cx="0" cy="0"/>
        </a:xfrm>
      </p:grpSpPr>
      <p:sp>
        <p:nvSpPr>
          <p:cNvPr id="417" name="Google Shape;417;p13"/>
          <p:cNvSpPr/>
          <p:nvPr/>
        </p:nvSpPr>
        <p:spPr>
          <a:xfrm rot="10800000">
            <a:off x="4057000" y="4"/>
            <a:ext cx="5087030" cy="828233"/>
          </a:xfrm>
          <a:custGeom>
            <a:rect b="b" l="l" r="r" t="t"/>
            <a:pathLst>
              <a:path extrusionOk="0" h="25854" w="158796">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418" name="Google Shape;418;p13"/>
          <p:cNvGrpSpPr/>
          <p:nvPr/>
        </p:nvGrpSpPr>
        <p:grpSpPr>
          <a:xfrm rot="5400000">
            <a:off x="-400811" y="3249134"/>
            <a:ext cx="1472837" cy="118070"/>
            <a:chOff x="360600" y="4817825"/>
            <a:chExt cx="2219800" cy="125700"/>
          </a:xfrm>
        </p:grpSpPr>
        <p:sp>
          <p:nvSpPr>
            <p:cNvPr id="419" name="Google Shape;419;p13"/>
            <p:cNvSpPr/>
            <p:nvPr/>
          </p:nvSpPr>
          <p:spPr>
            <a:xfrm rot="5400000">
              <a:off x="1594450" y="4826375"/>
              <a:ext cx="125700" cy="1086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3"/>
            <p:cNvSpPr/>
            <p:nvPr/>
          </p:nvSpPr>
          <p:spPr>
            <a:xfrm rot="5400000">
              <a:off x="18116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3"/>
            <p:cNvSpPr/>
            <p:nvPr/>
          </p:nvSpPr>
          <p:spPr>
            <a:xfrm rot="5400000">
              <a:off x="20288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3"/>
            <p:cNvSpPr/>
            <p:nvPr/>
          </p:nvSpPr>
          <p:spPr>
            <a:xfrm rot="5400000">
              <a:off x="2246050" y="4826375"/>
              <a:ext cx="125700" cy="108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3"/>
            <p:cNvSpPr/>
            <p:nvPr/>
          </p:nvSpPr>
          <p:spPr>
            <a:xfrm rot="5400000">
              <a:off x="13772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3"/>
            <p:cNvSpPr/>
            <p:nvPr/>
          </p:nvSpPr>
          <p:spPr>
            <a:xfrm rot="5400000">
              <a:off x="11600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3"/>
            <p:cNvSpPr/>
            <p:nvPr/>
          </p:nvSpPr>
          <p:spPr>
            <a:xfrm rot="5400000">
              <a:off x="9428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3"/>
            <p:cNvSpPr/>
            <p:nvPr/>
          </p:nvSpPr>
          <p:spPr>
            <a:xfrm rot="5400000">
              <a:off x="725650" y="4826375"/>
              <a:ext cx="125700" cy="1086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3"/>
            <p:cNvSpPr/>
            <p:nvPr/>
          </p:nvSpPr>
          <p:spPr>
            <a:xfrm rot="5400000">
              <a:off x="3520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3"/>
            <p:cNvSpPr/>
            <p:nvPr/>
          </p:nvSpPr>
          <p:spPr>
            <a:xfrm rot="5400000">
              <a:off x="2463250" y="4826375"/>
              <a:ext cx="125700" cy="108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13"/>
          <p:cNvSpPr txBox="1"/>
          <p:nvPr>
            <p:ph type="title"/>
          </p:nvPr>
        </p:nvSpPr>
        <p:spPr>
          <a:xfrm>
            <a:off x="720000" y="539400"/>
            <a:ext cx="3985500" cy="4782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0" name="Google Shape;430;p13"/>
          <p:cNvSpPr txBox="1"/>
          <p:nvPr>
            <p:ph idx="2" type="title"/>
          </p:nvPr>
        </p:nvSpPr>
        <p:spPr>
          <a:xfrm>
            <a:off x="719985" y="1907809"/>
            <a:ext cx="16464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1" name="Google Shape;431;p13"/>
          <p:cNvSpPr txBox="1"/>
          <p:nvPr>
            <p:ph idx="1" type="subTitle"/>
          </p:nvPr>
        </p:nvSpPr>
        <p:spPr>
          <a:xfrm>
            <a:off x="719985" y="2435504"/>
            <a:ext cx="1646400" cy="527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432" name="Google Shape;432;p13"/>
          <p:cNvSpPr txBox="1"/>
          <p:nvPr>
            <p:ph idx="3" type="title"/>
          </p:nvPr>
        </p:nvSpPr>
        <p:spPr>
          <a:xfrm>
            <a:off x="3059133" y="1907809"/>
            <a:ext cx="16464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3" name="Google Shape;433;p13"/>
          <p:cNvSpPr txBox="1"/>
          <p:nvPr>
            <p:ph idx="4" type="subTitle"/>
          </p:nvPr>
        </p:nvSpPr>
        <p:spPr>
          <a:xfrm>
            <a:off x="3059135" y="2435504"/>
            <a:ext cx="1646400" cy="527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434" name="Google Shape;434;p13"/>
          <p:cNvSpPr txBox="1"/>
          <p:nvPr>
            <p:ph idx="5" type="title"/>
          </p:nvPr>
        </p:nvSpPr>
        <p:spPr>
          <a:xfrm>
            <a:off x="720004" y="3590321"/>
            <a:ext cx="16464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5" name="Google Shape;435;p13"/>
          <p:cNvSpPr txBox="1"/>
          <p:nvPr>
            <p:ph idx="6" type="subTitle"/>
          </p:nvPr>
        </p:nvSpPr>
        <p:spPr>
          <a:xfrm>
            <a:off x="720004" y="4118032"/>
            <a:ext cx="1646400" cy="533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436" name="Google Shape;436;p13"/>
          <p:cNvSpPr txBox="1"/>
          <p:nvPr>
            <p:ph idx="7" type="title"/>
          </p:nvPr>
        </p:nvSpPr>
        <p:spPr>
          <a:xfrm>
            <a:off x="3059152" y="3609459"/>
            <a:ext cx="16464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7" name="Google Shape;437;p13"/>
          <p:cNvSpPr txBox="1"/>
          <p:nvPr>
            <p:ph idx="8" type="subTitle"/>
          </p:nvPr>
        </p:nvSpPr>
        <p:spPr>
          <a:xfrm>
            <a:off x="3059151" y="4137154"/>
            <a:ext cx="1646400" cy="527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438" name="Google Shape;438;p13"/>
          <p:cNvSpPr txBox="1"/>
          <p:nvPr>
            <p:ph hasCustomPrompt="1" idx="9" type="title"/>
          </p:nvPr>
        </p:nvSpPr>
        <p:spPr>
          <a:xfrm>
            <a:off x="1319785" y="1345763"/>
            <a:ext cx="446700" cy="5568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3000">
                <a:solidFill>
                  <a:srgbClr val="10112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439" name="Google Shape;439;p13"/>
          <p:cNvSpPr txBox="1"/>
          <p:nvPr>
            <p:ph hasCustomPrompt="1" idx="13" type="title"/>
          </p:nvPr>
        </p:nvSpPr>
        <p:spPr>
          <a:xfrm>
            <a:off x="3625681" y="1345763"/>
            <a:ext cx="446700" cy="5568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3000">
                <a:solidFill>
                  <a:srgbClr val="10112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440" name="Google Shape;440;p13"/>
          <p:cNvSpPr txBox="1"/>
          <p:nvPr>
            <p:ph hasCustomPrompt="1" idx="14" type="title"/>
          </p:nvPr>
        </p:nvSpPr>
        <p:spPr>
          <a:xfrm>
            <a:off x="1319802" y="3034372"/>
            <a:ext cx="446700" cy="5568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3000">
                <a:solidFill>
                  <a:srgbClr val="10112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441" name="Google Shape;441;p13"/>
          <p:cNvSpPr txBox="1"/>
          <p:nvPr>
            <p:ph hasCustomPrompt="1" idx="15" type="title"/>
          </p:nvPr>
        </p:nvSpPr>
        <p:spPr>
          <a:xfrm>
            <a:off x="3625698" y="3058574"/>
            <a:ext cx="446700" cy="5568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3000">
                <a:solidFill>
                  <a:srgbClr val="10112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442" name="Shape 442"/>
        <p:cNvGrpSpPr/>
        <p:nvPr/>
      </p:nvGrpSpPr>
      <p:grpSpPr>
        <a:xfrm>
          <a:off x="0" y="0"/>
          <a:ext cx="0" cy="0"/>
          <a:chOff x="0" y="0"/>
          <a:chExt cx="0" cy="0"/>
        </a:xfrm>
      </p:grpSpPr>
      <p:sp>
        <p:nvSpPr>
          <p:cNvPr id="443" name="Google Shape;443;p14"/>
          <p:cNvSpPr/>
          <p:nvPr/>
        </p:nvSpPr>
        <p:spPr>
          <a:xfrm flipH="1">
            <a:off x="2575400" y="4315275"/>
            <a:ext cx="6568597" cy="828233"/>
          </a:xfrm>
          <a:custGeom>
            <a:rect b="b" l="l" r="r" t="t"/>
            <a:pathLst>
              <a:path extrusionOk="0" h="25854" w="158796">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4" name="Google Shape;444;p14"/>
          <p:cNvSpPr/>
          <p:nvPr/>
        </p:nvSpPr>
        <p:spPr>
          <a:xfrm>
            <a:off x="6" y="309"/>
            <a:ext cx="3996103" cy="421802"/>
          </a:xfrm>
          <a:custGeom>
            <a:rect b="b" l="l" r="r" t="t"/>
            <a:pathLst>
              <a:path extrusionOk="0" h="13170" w="124771">
                <a:moveTo>
                  <a:pt x="1" y="1"/>
                </a:moveTo>
                <a:lnTo>
                  <a:pt x="1" y="13168"/>
                </a:lnTo>
                <a:cubicBezTo>
                  <a:pt x="43" y="13167"/>
                  <a:pt x="86" y="13166"/>
                  <a:pt x="129" y="13166"/>
                </a:cubicBezTo>
                <a:cubicBezTo>
                  <a:pt x="238" y="13166"/>
                  <a:pt x="347" y="13169"/>
                  <a:pt x="456" y="13169"/>
                </a:cubicBezTo>
                <a:cubicBezTo>
                  <a:pt x="572" y="13169"/>
                  <a:pt x="688" y="13166"/>
                  <a:pt x="803" y="13150"/>
                </a:cubicBezTo>
                <a:cubicBezTo>
                  <a:pt x="2632" y="12918"/>
                  <a:pt x="4461" y="12677"/>
                  <a:pt x="6290" y="12445"/>
                </a:cubicBezTo>
                <a:cubicBezTo>
                  <a:pt x="8538" y="12151"/>
                  <a:pt x="10795" y="11857"/>
                  <a:pt x="13043" y="11562"/>
                </a:cubicBezTo>
                <a:cubicBezTo>
                  <a:pt x="15327" y="11268"/>
                  <a:pt x="17602" y="10973"/>
                  <a:pt x="19886" y="10679"/>
                </a:cubicBezTo>
                <a:cubicBezTo>
                  <a:pt x="22589" y="10331"/>
                  <a:pt x="25292" y="9983"/>
                  <a:pt x="27995" y="9635"/>
                </a:cubicBezTo>
                <a:cubicBezTo>
                  <a:pt x="30323" y="9341"/>
                  <a:pt x="32661" y="9038"/>
                  <a:pt x="34998" y="8743"/>
                </a:cubicBezTo>
                <a:cubicBezTo>
                  <a:pt x="37353" y="8449"/>
                  <a:pt x="39717" y="8154"/>
                  <a:pt x="42072" y="7869"/>
                </a:cubicBezTo>
                <a:cubicBezTo>
                  <a:pt x="44517" y="7575"/>
                  <a:pt x="46961" y="7289"/>
                  <a:pt x="49405" y="7004"/>
                </a:cubicBezTo>
                <a:cubicBezTo>
                  <a:pt x="51975" y="6700"/>
                  <a:pt x="54553" y="6397"/>
                  <a:pt x="57131" y="6103"/>
                </a:cubicBezTo>
                <a:cubicBezTo>
                  <a:pt x="59281" y="5853"/>
                  <a:pt x="61431" y="5612"/>
                  <a:pt x="63581" y="5371"/>
                </a:cubicBezTo>
                <a:cubicBezTo>
                  <a:pt x="65784" y="5130"/>
                  <a:pt x="67997" y="4889"/>
                  <a:pt x="70200" y="4657"/>
                </a:cubicBezTo>
                <a:cubicBezTo>
                  <a:pt x="72511" y="4416"/>
                  <a:pt x="74830" y="4176"/>
                  <a:pt x="77141" y="3944"/>
                </a:cubicBezTo>
                <a:cubicBezTo>
                  <a:pt x="79585" y="3694"/>
                  <a:pt x="82039" y="3453"/>
                  <a:pt x="84483" y="3212"/>
                </a:cubicBezTo>
                <a:cubicBezTo>
                  <a:pt x="86454" y="3025"/>
                  <a:pt x="88426" y="2846"/>
                  <a:pt x="90398" y="2668"/>
                </a:cubicBezTo>
                <a:cubicBezTo>
                  <a:pt x="93110" y="2427"/>
                  <a:pt x="95822" y="2168"/>
                  <a:pt x="98542" y="1945"/>
                </a:cubicBezTo>
                <a:cubicBezTo>
                  <a:pt x="100862" y="1749"/>
                  <a:pt x="103181" y="1580"/>
                  <a:pt x="105501" y="1401"/>
                </a:cubicBezTo>
                <a:cubicBezTo>
                  <a:pt x="108811" y="1151"/>
                  <a:pt x="112111" y="893"/>
                  <a:pt x="115421" y="661"/>
                </a:cubicBezTo>
                <a:cubicBezTo>
                  <a:pt x="118356" y="464"/>
                  <a:pt x="121300" y="304"/>
                  <a:pt x="124235" y="134"/>
                </a:cubicBezTo>
                <a:cubicBezTo>
                  <a:pt x="124422" y="117"/>
                  <a:pt x="124610" y="117"/>
                  <a:pt x="1247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4"/>
          <p:cNvSpPr/>
          <p:nvPr/>
        </p:nvSpPr>
        <p:spPr>
          <a:xfrm>
            <a:off x="222625" y="801125"/>
            <a:ext cx="263100" cy="263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4"/>
          <p:cNvSpPr/>
          <p:nvPr/>
        </p:nvSpPr>
        <p:spPr>
          <a:xfrm>
            <a:off x="8865875" y="2730625"/>
            <a:ext cx="350700" cy="350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14"/>
          <p:cNvGrpSpPr/>
          <p:nvPr/>
        </p:nvGrpSpPr>
        <p:grpSpPr>
          <a:xfrm rot="5400000">
            <a:off x="-400811" y="3249134"/>
            <a:ext cx="1472837" cy="118070"/>
            <a:chOff x="360600" y="4817825"/>
            <a:chExt cx="2219800" cy="125700"/>
          </a:xfrm>
        </p:grpSpPr>
        <p:sp>
          <p:nvSpPr>
            <p:cNvPr id="448" name="Google Shape;448;p14"/>
            <p:cNvSpPr/>
            <p:nvPr/>
          </p:nvSpPr>
          <p:spPr>
            <a:xfrm rot="5400000">
              <a:off x="1594450" y="4826375"/>
              <a:ext cx="125700" cy="1086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4"/>
            <p:cNvSpPr/>
            <p:nvPr/>
          </p:nvSpPr>
          <p:spPr>
            <a:xfrm rot="5400000">
              <a:off x="18116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4"/>
            <p:cNvSpPr/>
            <p:nvPr/>
          </p:nvSpPr>
          <p:spPr>
            <a:xfrm rot="5400000">
              <a:off x="20288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4"/>
            <p:cNvSpPr/>
            <p:nvPr/>
          </p:nvSpPr>
          <p:spPr>
            <a:xfrm rot="5400000">
              <a:off x="2246050" y="4826375"/>
              <a:ext cx="125700" cy="108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4"/>
            <p:cNvSpPr/>
            <p:nvPr/>
          </p:nvSpPr>
          <p:spPr>
            <a:xfrm rot="5400000">
              <a:off x="13772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4"/>
            <p:cNvSpPr/>
            <p:nvPr/>
          </p:nvSpPr>
          <p:spPr>
            <a:xfrm rot="5400000">
              <a:off x="11600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4"/>
            <p:cNvSpPr/>
            <p:nvPr/>
          </p:nvSpPr>
          <p:spPr>
            <a:xfrm rot="5400000">
              <a:off x="9428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4"/>
            <p:cNvSpPr/>
            <p:nvPr/>
          </p:nvSpPr>
          <p:spPr>
            <a:xfrm rot="5400000">
              <a:off x="725650" y="4826375"/>
              <a:ext cx="125700" cy="1086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4"/>
            <p:cNvSpPr/>
            <p:nvPr/>
          </p:nvSpPr>
          <p:spPr>
            <a:xfrm rot="5400000">
              <a:off x="3520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4"/>
            <p:cNvSpPr/>
            <p:nvPr/>
          </p:nvSpPr>
          <p:spPr>
            <a:xfrm rot="5400000">
              <a:off x="2463250" y="4826375"/>
              <a:ext cx="125700" cy="108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14"/>
          <p:cNvGrpSpPr/>
          <p:nvPr/>
        </p:nvGrpSpPr>
        <p:grpSpPr>
          <a:xfrm>
            <a:off x="8317958" y="422112"/>
            <a:ext cx="518965" cy="518597"/>
            <a:chOff x="3285550" y="1349075"/>
            <a:chExt cx="496475" cy="496075"/>
          </a:xfrm>
        </p:grpSpPr>
        <p:sp>
          <p:nvSpPr>
            <p:cNvPr id="459" name="Google Shape;459;p14"/>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4"/>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4"/>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4"/>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4"/>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4"/>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4"/>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4"/>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4"/>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4"/>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4"/>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4"/>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4"/>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4"/>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4"/>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4"/>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14"/>
          <p:cNvSpPr/>
          <p:nvPr/>
        </p:nvSpPr>
        <p:spPr>
          <a:xfrm>
            <a:off x="1590675" y="4806100"/>
            <a:ext cx="214200" cy="213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4"/>
          <p:cNvSpPr txBox="1"/>
          <p:nvPr>
            <p:ph type="title"/>
          </p:nvPr>
        </p:nvSpPr>
        <p:spPr>
          <a:xfrm>
            <a:off x="720000" y="539400"/>
            <a:ext cx="7704000" cy="478200"/>
          </a:xfrm>
          <a:prstGeom prst="rect">
            <a:avLst/>
          </a:prstGeom>
        </p:spPr>
        <p:txBody>
          <a:bodyPr anchorCtr="0" anchor="ctr"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77" name="Shape 477"/>
        <p:cNvGrpSpPr/>
        <p:nvPr/>
      </p:nvGrpSpPr>
      <p:grpSpPr>
        <a:xfrm>
          <a:off x="0" y="0"/>
          <a:ext cx="0" cy="0"/>
          <a:chOff x="0" y="0"/>
          <a:chExt cx="0" cy="0"/>
        </a:xfrm>
      </p:grpSpPr>
      <p:sp>
        <p:nvSpPr>
          <p:cNvPr id="478" name="Google Shape;478;p15"/>
          <p:cNvSpPr/>
          <p:nvPr/>
        </p:nvSpPr>
        <p:spPr>
          <a:xfrm flipH="1" rot="10800000">
            <a:off x="3436436" y="4769632"/>
            <a:ext cx="5707382" cy="373867"/>
          </a:xfrm>
          <a:custGeom>
            <a:rect b="b" l="l" r="r" t="t"/>
            <a:pathLst>
              <a:path extrusionOk="0" h="10097" w="154139">
                <a:moveTo>
                  <a:pt x="0" y="1"/>
                </a:moveTo>
                <a:cubicBezTo>
                  <a:pt x="125" y="117"/>
                  <a:pt x="286" y="134"/>
                  <a:pt x="437" y="170"/>
                </a:cubicBezTo>
                <a:cubicBezTo>
                  <a:pt x="6102" y="1392"/>
                  <a:pt x="11758" y="2641"/>
                  <a:pt x="17423" y="3846"/>
                </a:cubicBezTo>
                <a:cubicBezTo>
                  <a:pt x="22196" y="4863"/>
                  <a:pt x="26995" y="5817"/>
                  <a:pt x="31804" y="6647"/>
                </a:cubicBezTo>
                <a:cubicBezTo>
                  <a:pt x="34757" y="7155"/>
                  <a:pt x="37709" y="7628"/>
                  <a:pt x="40671" y="8038"/>
                </a:cubicBezTo>
                <a:cubicBezTo>
                  <a:pt x="43419" y="8431"/>
                  <a:pt x="46176" y="8761"/>
                  <a:pt x="48941" y="9046"/>
                </a:cubicBezTo>
                <a:cubicBezTo>
                  <a:pt x="52081" y="9377"/>
                  <a:pt x="55221" y="9635"/>
                  <a:pt x="58380" y="9787"/>
                </a:cubicBezTo>
                <a:cubicBezTo>
                  <a:pt x="60458" y="9894"/>
                  <a:pt x="62546" y="9947"/>
                  <a:pt x="64624" y="10028"/>
                </a:cubicBezTo>
                <a:cubicBezTo>
                  <a:pt x="65948" y="10075"/>
                  <a:pt x="67271" y="10096"/>
                  <a:pt x="68594" y="10096"/>
                </a:cubicBezTo>
                <a:cubicBezTo>
                  <a:pt x="72248" y="10096"/>
                  <a:pt x="75899" y="9936"/>
                  <a:pt x="79540" y="9733"/>
                </a:cubicBezTo>
                <a:cubicBezTo>
                  <a:pt x="82877" y="9555"/>
                  <a:pt x="86204" y="9234"/>
                  <a:pt x="89523" y="8850"/>
                </a:cubicBezTo>
                <a:cubicBezTo>
                  <a:pt x="92467" y="8502"/>
                  <a:pt x="95411" y="8092"/>
                  <a:pt x="98337" y="7619"/>
                </a:cubicBezTo>
                <a:cubicBezTo>
                  <a:pt x="101575" y="7111"/>
                  <a:pt x="104823" y="6593"/>
                  <a:pt x="108070" y="6094"/>
                </a:cubicBezTo>
                <a:cubicBezTo>
                  <a:pt x="111076" y="5630"/>
                  <a:pt x="114091" y="5175"/>
                  <a:pt x="117107" y="4729"/>
                </a:cubicBezTo>
                <a:cubicBezTo>
                  <a:pt x="119881" y="4318"/>
                  <a:pt x="122656" y="3926"/>
                  <a:pt x="125430" y="3542"/>
                </a:cubicBezTo>
                <a:cubicBezTo>
                  <a:pt x="128419" y="3132"/>
                  <a:pt x="131416" y="2748"/>
                  <a:pt x="134414" y="2356"/>
                </a:cubicBezTo>
                <a:cubicBezTo>
                  <a:pt x="137251" y="1999"/>
                  <a:pt x="140078" y="1633"/>
                  <a:pt x="142924" y="1303"/>
                </a:cubicBezTo>
                <a:cubicBezTo>
                  <a:pt x="146082" y="937"/>
                  <a:pt x="149249" y="634"/>
                  <a:pt x="152407" y="268"/>
                </a:cubicBezTo>
                <a:cubicBezTo>
                  <a:pt x="152978" y="197"/>
                  <a:pt x="153585" y="259"/>
                  <a:pt x="154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9" name="Google Shape;479;p15"/>
          <p:cNvSpPr/>
          <p:nvPr/>
        </p:nvSpPr>
        <p:spPr>
          <a:xfrm flipH="1" rot="10800000">
            <a:off x="0" y="4826062"/>
            <a:ext cx="1777505" cy="317437"/>
          </a:xfrm>
          <a:custGeom>
            <a:rect b="b" l="l" r="r" t="t"/>
            <a:pathLst>
              <a:path extrusionOk="0" h="8573" w="48005">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0" name="Google Shape;480;p15"/>
          <p:cNvSpPr/>
          <p:nvPr/>
        </p:nvSpPr>
        <p:spPr>
          <a:xfrm flipH="1" rot="10800000">
            <a:off x="0" y="4"/>
            <a:ext cx="5087030" cy="828233"/>
          </a:xfrm>
          <a:custGeom>
            <a:rect b="b" l="l" r="r" t="t"/>
            <a:pathLst>
              <a:path extrusionOk="0" h="25854" w="158796">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1" name="Google Shape;481;p15"/>
          <p:cNvSpPr/>
          <p:nvPr/>
        </p:nvSpPr>
        <p:spPr>
          <a:xfrm flipH="1">
            <a:off x="7366325" y="12"/>
            <a:ext cx="1777505" cy="317437"/>
          </a:xfrm>
          <a:custGeom>
            <a:rect b="b" l="l" r="r" t="t"/>
            <a:pathLst>
              <a:path extrusionOk="0" h="8573" w="48005">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482" name="Google Shape;482;p15"/>
          <p:cNvGrpSpPr/>
          <p:nvPr/>
        </p:nvGrpSpPr>
        <p:grpSpPr>
          <a:xfrm>
            <a:off x="786075" y="4604100"/>
            <a:ext cx="2432943" cy="323380"/>
            <a:chOff x="1243275" y="57550"/>
            <a:chExt cx="2432943" cy="323380"/>
          </a:xfrm>
        </p:grpSpPr>
        <p:sp>
          <p:nvSpPr>
            <p:cNvPr id="483" name="Google Shape;483;p15"/>
            <p:cNvSpPr/>
            <p:nvPr/>
          </p:nvSpPr>
          <p:spPr>
            <a:xfrm>
              <a:off x="1243275" y="32273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5"/>
            <p:cNvSpPr/>
            <p:nvPr/>
          </p:nvSpPr>
          <p:spPr>
            <a:xfrm>
              <a:off x="1469409"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5"/>
            <p:cNvSpPr/>
            <p:nvPr/>
          </p:nvSpPr>
          <p:spPr>
            <a:xfrm>
              <a:off x="1469409"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5"/>
            <p:cNvSpPr/>
            <p:nvPr/>
          </p:nvSpPr>
          <p:spPr>
            <a:xfrm>
              <a:off x="1469409" y="57550"/>
              <a:ext cx="58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5"/>
            <p:cNvSpPr/>
            <p:nvPr/>
          </p:nvSpPr>
          <p:spPr>
            <a:xfrm>
              <a:off x="1243275"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5"/>
            <p:cNvSpPr/>
            <p:nvPr/>
          </p:nvSpPr>
          <p:spPr>
            <a:xfrm>
              <a:off x="1695543"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5"/>
            <p:cNvSpPr/>
            <p:nvPr/>
          </p:nvSpPr>
          <p:spPr>
            <a:xfrm>
              <a:off x="1695543"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5"/>
            <p:cNvSpPr/>
            <p:nvPr/>
          </p:nvSpPr>
          <p:spPr>
            <a:xfrm>
              <a:off x="1921677" y="5755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5"/>
            <p:cNvSpPr/>
            <p:nvPr/>
          </p:nvSpPr>
          <p:spPr>
            <a:xfrm>
              <a:off x="1921677"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5"/>
            <p:cNvSpPr/>
            <p:nvPr/>
          </p:nvSpPr>
          <p:spPr>
            <a:xfrm>
              <a:off x="1921668"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5"/>
            <p:cNvSpPr/>
            <p:nvPr/>
          </p:nvSpPr>
          <p:spPr>
            <a:xfrm>
              <a:off x="2147802"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5"/>
            <p:cNvSpPr/>
            <p:nvPr/>
          </p:nvSpPr>
          <p:spPr>
            <a:xfrm>
              <a:off x="2147793"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5"/>
            <p:cNvSpPr/>
            <p:nvPr/>
          </p:nvSpPr>
          <p:spPr>
            <a:xfrm>
              <a:off x="2370452" y="32273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5"/>
            <p:cNvSpPr/>
            <p:nvPr/>
          </p:nvSpPr>
          <p:spPr>
            <a:xfrm>
              <a:off x="2370443" y="190140"/>
              <a:ext cx="58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5"/>
            <p:cNvSpPr/>
            <p:nvPr/>
          </p:nvSpPr>
          <p:spPr>
            <a:xfrm>
              <a:off x="2560402"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5"/>
            <p:cNvSpPr/>
            <p:nvPr/>
          </p:nvSpPr>
          <p:spPr>
            <a:xfrm>
              <a:off x="2560402"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5"/>
            <p:cNvSpPr/>
            <p:nvPr/>
          </p:nvSpPr>
          <p:spPr>
            <a:xfrm>
              <a:off x="2766702"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5"/>
            <p:cNvSpPr/>
            <p:nvPr/>
          </p:nvSpPr>
          <p:spPr>
            <a:xfrm>
              <a:off x="2766702" y="1901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5"/>
            <p:cNvSpPr/>
            <p:nvPr/>
          </p:nvSpPr>
          <p:spPr>
            <a:xfrm>
              <a:off x="2973002" y="32273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5"/>
            <p:cNvSpPr/>
            <p:nvPr/>
          </p:nvSpPr>
          <p:spPr>
            <a:xfrm>
              <a:off x="2972993" y="190140"/>
              <a:ext cx="58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5"/>
            <p:cNvSpPr/>
            <p:nvPr/>
          </p:nvSpPr>
          <p:spPr>
            <a:xfrm>
              <a:off x="3199127"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5"/>
            <p:cNvSpPr/>
            <p:nvPr/>
          </p:nvSpPr>
          <p:spPr>
            <a:xfrm>
              <a:off x="3385602"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5"/>
            <p:cNvSpPr/>
            <p:nvPr/>
          </p:nvSpPr>
          <p:spPr>
            <a:xfrm>
              <a:off x="3385593"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5"/>
            <p:cNvSpPr/>
            <p:nvPr/>
          </p:nvSpPr>
          <p:spPr>
            <a:xfrm>
              <a:off x="3618018" y="19014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15"/>
          <p:cNvGrpSpPr/>
          <p:nvPr/>
        </p:nvGrpSpPr>
        <p:grpSpPr>
          <a:xfrm rot="3000838">
            <a:off x="7988440" y="1112726"/>
            <a:ext cx="884930" cy="536356"/>
            <a:chOff x="7867315" y="323427"/>
            <a:chExt cx="884931" cy="536356"/>
          </a:xfrm>
        </p:grpSpPr>
        <p:grpSp>
          <p:nvGrpSpPr>
            <p:cNvPr id="508" name="Google Shape;508;p15"/>
            <p:cNvGrpSpPr/>
            <p:nvPr/>
          </p:nvGrpSpPr>
          <p:grpSpPr>
            <a:xfrm flipH="1">
              <a:off x="7867315" y="323427"/>
              <a:ext cx="536838" cy="536356"/>
              <a:chOff x="3285550" y="1349075"/>
              <a:chExt cx="496475" cy="496075"/>
            </a:xfrm>
          </p:grpSpPr>
          <p:sp>
            <p:nvSpPr>
              <p:cNvPr id="509" name="Google Shape;509;p15"/>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5"/>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5"/>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5"/>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5"/>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5"/>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5"/>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5"/>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5"/>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5"/>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5"/>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5"/>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5"/>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5"/>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5"/>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5"/>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15"/>
            <p:cNvGrpSpPr/>
            <p:nvPr/>
          </p:nvGrpSpPr>
          <p:grpSpPr>
            <a:xfrm flipH="1">
              <a:off x="8215408" y="323427"/>
              <a:ext cx="536838" cy="536356"/>
              <a:chOff x="3285550" y="1349075"/>
              <a:chExt cx="496475" cy="496075"/>
            </a:xfrm>
          </p:grpSpPr>
          <p:sp>
            <p:nvSpPr>
              <p:cNvPr id="526" name="Google Shape;526;p15"/>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5"/>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5"/>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5"/>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5"/>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5"/>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5"/>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5"/>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5"/>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5"/>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5"/>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5"/>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5"/>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5"/>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5"/>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5"/>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2" name="Google Shape;542;p15"/>
          <p:cNvSpPr/>
          <p:nvPr/>
        </p:nvSpPr>
        <p:spPr>
          <a:xfrm>
            <a:off x="8387454" y="2989725"/>
            <a:ext cx="317400" cy="317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 name="Google Shape;543;p15"/>
          <p:cNvGrpSpPr/>
          <p:nvPr/>
        </p:nvGrpSpPr>
        <p:grpSpPr>
          <a:xfrm>
            <a:off x="4572009" y="539391"/>
            <a:ext cx="2386275" cy="70150"/>
            <a:chOff x="4572009" y="539391"/>
            <a:chExt cx="2386275" cy="70150"/>
          </a:xfrm>
        </p:grpSpPr>
        <p:cxnSp>
          <p:nvCxnSpPr>
            <p:cNvPr id="544" name="Google Shape;544;p15"/>
            <p:cNvCxnSpPr/>
            <p:nvPr/>
          </p:nvCxnSpPr>
          <p:spPr>
            <a:xfrm rot="10800000">
              <a:off x="5088384" y="539391"/>
              <a:ext cx="1869900" cy="0"/>
            </a:xfrm>
            <a:prstGeom prst="straightConnector1">
              <a:avLst/>
            </a:prstGeom>
            <a:noFill/>
            <a:ln cap="flat" cmpd="sng" w="9525">
              <a:solidFill>
                <a:schemeClr val="lt2"/>
              </a:solidFill>
              <a:prstDash val="dot"/>
              <a:round/>
              <a:headEnd len="med" w="med" type="none"/>
              <a:tailEnd len="med" w="med" type="none"/>
            </a:ln>
          </p:spPr>
        </p:cxnSp>
        <p:cxnSp>
          <p:nvCxnSpPr>
            <p:cNvPr id="545" name="Google Shape;545;p15"/>
            <p:cNvCxnSpPr/>
            <p:nvPr/>
          </p:nvCxnSpPr>
          <p:spPr>
            <a:xfrm rot="10800000">
              <a:off x="4572009" y="609541"/>
              <a:ext cx="2200800" cy="0"/>
            </a:xfrm>
            <a:prstGeom prst="straightConnector1">
              <a:avLst/>
            </a:prstGeom>
            <a:noFill/>
            <a:ln cap="flat" cmpd="sng" w="9525">
              <a:solidFill>
                <a:schemeClr val="lt2"/>
              </a:solidFill>
              <a:prstDash val="solid"/>
              <a:round/>
              <a:headEnd len="med" w="med" type="none"/>
              <a:tailEnd len="med" w="med" type="none"/>
            </a:ln>
          </p:spPr>
        </p:cxnSp>
      </p:grpSp>
      <p:sp>
        <p:nvSpPr>
          <p:cNvPr id="546" name="Google Shape;546;p15"/>
          <p:cNvSpPr txBox="1"/>
          <p:nvPr>
            <p:ph type="title"/>
          </p:nvPr>
        </p:nvSpPr>
        <p:spPr>
          <a:xfrm>
            <a:off x="2077200" y="2989726"/>
            <a:ext cx="4989600" cy="642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47" name="Google Shape;547;p15"/>
          <p:cNvSpPr txBox="1"/>
          <p:nvPr>
            <p:ph idx="1" type="subTitle"/>
          </p:nvPr>
        </p:nvSpPr>
        <p:spPr>
          <a:xfrm>
            <a:off x="2077200" y="1511325"/>
            <a:ext cx="4989600" cy="14784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548" name="Shape 548"/>
        <p:cNvGrpSpPr/>
        <p:nvPr/>
      </p:nvGrpSpPr>
      <p:grpSpPr>
        <a:xfrm>
          <a:off x="0" y="0"/>
          <a:ext cx="0" cy="0"/>
          <a:chOff x="0" y="0"/>
          <a:chExt cx="0" cy="0"/>
        </a:xfrm>
      </p:grpSpPr>
      <p:cxnSp>
        <p:nvCxnSpPr>
          <p:cNvPr id="549" name="Google Shape;549;p16"/>
          <p:cNvCxnSpPr/>
          <p:nvPr/>
        </p:nvCxnSpPr>
        <p:spPr>
          <a:xfrm>
            <a:off x="1014525" y="4771891"/>
            <a:ext cx="1869900" cy="0"/>
          </a:xfrm>
          <a:prstGeom prst="straightConnector1">
            <a:avLst/>
          </a:prstGeom>
          <a:noFill/>
          <a:ln cap="flat" cmpd="sng" w="9525">
            <a:solidFill>
              <a:schemeClr val="lt2"/>
            </a:solidFill>
            <a:prstDash val="dot"/>
            <a:round/>
            <a:headEnd len="med" w="med" type="none"/>
            <a:tailEnd len="med" w="med" type="none"/>
          </a:ln>
        </p:spPr>
      </p:cxnSp>
      <p:cxnSp>
        <p:nvCxnSpPr>
          <p:cNvPr id="550" name="Google Shape;550;p16"/>
          <p:cNvCxnSpPr/>
          <p:nvPr/>
        </p:nvCxnSpPr>
        <p:spPr>
          <a:xfrm>
            <a:off x="1200000" y="4842041"/>
            <a:ext cx="2200800" cy="0"/>
          </a:xfrm>
          <a:prstGeom prst="straightConnector1">
            <a:avLst/>
          </a:prstGeom>
          <a:noFill/>
          <a:ln cap="flat" cmpd="sng" w="9525">
            <a:solidFill>
              <a:schemeClr val="lt2"/>
            </a:solidFill>
            <a:prstDash val="solid"/>
            <a:round/>
            <a:headEnd len="med" w="med" type="none"/>
            <a:tailEnd len="med" w="med" type="none"/>
          </a:ln>
        </p:spPr>
      </p:cxnSp>
      <p:grpSp>
        <p:nvGrpSpPr>
          <p:cNvPr id="551" name="Google Shape;551;p16"/>
          <p:cNvGrpSpPr/>
          <p:nvPr/>
        </p:nvGrpSpPr>
        <p:grpSpPr>
          <a:xfrm>
            <a:off x="6978120" y="334431"/>
            <a:ext cx="676353" cy="409937"/>
            <a:chOff x="7867315" y="323427"/>
            <a:chExt cx="884931" cy="536356"/>
          </a:xfrm>
        </p:grpSpPr>
        <p:grpSp>
          <p:nvGrpSpPr>
            <p:cNvPr id="552" name="Google Shape;552;p16"/>
            <p:cNvGrpSpPr/>
            <p:nvPr/>
          </p:nvGrpSpPr>
          <p:grpSpPr>
            <a:xfrm flipH="1">
              <a:off x="7867315" y="323427"/>
              <a:ext cx="536838" cy="536356"/>
              <a:chOff x="3285550" y="1349075"/>
              <a:chExt cx="496475" cy="496075"/>
            </a:xfrm>
          </p:grpSpPr>
          <p:sp>
            <p:nvSpPr>
              <p:cNvPr id="553" name="Google Shape;553;p16"/>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6"/>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6"/>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6"/>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6"/>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6"/>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6"/>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6"/>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6"/>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6"/>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6"/>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6"/>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6"/>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6"/>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6"/>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6"/>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16"/>
            <p:cNvGrpSpPr/>
            <p:nvPr/>
          </p:nvGrpSpPr>
          <p:grpSpPr>
            <a:xfrm flipH="1">
              <a:off x="8215408" y="323427"/>
              <a:ext cx="536838" cy="536356"/>
              <a:chOff x="3285550" y="1349075"/>
              <a:chExt cx="496475" cy="496075"/>
            </a:xfrm>
          </p:grpSpPr>
          <p:sp>
            <p:nvSpPr>
              <p:cNvPr id="570" name="Google Shape;570;p16"/>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6"/>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6"/>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6"/>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6"/>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6"/>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6"/>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6"/>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6"/>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6"/>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6"/>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6"/>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6"/>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6"/>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6"/>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6"/>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6" name="Google Shape;586;p16"/>
          <p:cNvSpPr/>
          <p:nvPr/>
        </p:nvSpPr>
        <p:spPr>
          <a:xfrm flipH="1">
            <a:off x="720009" y="4531900"/>
            <a:ext cx="480000" cy="4800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6"/>
          <p:cNvSpPr/>
          <p:nvPr/>
        </p:nvSpPr>
        <p:spPr>
          <a:xfrm flipH="1" rot="10800000">
            <a:off x="3436436" y="4769632"/>
            <a:ext cx="5707382" cy="373867"/>
          </a:xfrm>
          <a:custGeom>
            <a:rect b="b" l="l" r="r" t="t"/>
            <a:pathLst>
              <a:path extrusionOk="0" h="10097" w="154139">
                <a:moveTo>
                  <a:pt x="0" y="1"/>
                </a:moveTo>
                <a:cubicBezTo>
                  <a:pt x="125" y="117"/>
                  <a:pt x="286" y="134"/>
                  <a:pt x="437" y="170"/>
                </a:cubicBezTo>
                <a:cubicBezTo>
                  <a:pt x="6102" y="1392"/>
                  <a:pt x="11758" y="2641"/>
                  <a:pt x="17423" y="3846"/>
                </a:cubicBezTo>
                <a:cubicBezTo>
                  <a:pt x="22196" y="4863"/>
                  <a:pt x="26995" y="5817"/>
                  <a:pt x="31804" y="6647"/>
                </a:cubicBezTo>
                <a:cubicBezTo>
                  <a:pt x="34757" y="7155"/>
                  <a:pt x="37709" y="7628"/>
                  <a:pt x="40671" y="8038"/>
                </a:cubicBezTo>
                <a:cubicBezTo>
                  <a:pt x="43419" y="8431"/>
                  <a:pt x="46176" y="8761"/>
                  <a:pt x="48941" y="9046"/>
                </a:cubicBezTo>
                <a:cubicBezTo>
                  <a:pt x="52081" y="9377"/>
                  <a:pt x="55221" y="9635"/>
                  <a:pt x="58380" y="9787"/>
                </a:cubicBezTo>
                <a:cubicBezTo>
                  <a:pt x="60458" y="9894"/>
                  <a:pt x="62546" y="9947"/>
                  <a:pt x="64624" y="10028"/>
                </a:cubicBezTo>
                <a:cubicBezTo>
                  <a:pt x="65948" y="10075"/>
                  <a:pt x="67271" y="10096"/>
                  <a:pt x="68594" y="10096"/>
                </a:cubicBezTo>
                <a:cubicBezTo>
                  <a:pt x="72248" y="10096"/>
                  <a:pt x="75899" y="9936"/>
                  <a:pt x="79540" y="9733"/>
                </a:cubicBezTo>
                <a:cubicBezTo>
                  <a:pt x="82877" y="9555"/>
                  <a:pt x="86204" y="9234"/>
                  <a:pt x="89523" y="8850"/>
                </a:cubicBezTo>
                <a:cubicBezTo>
                  <a:pt x="92467" y="8502"/>
                  <a:pt x="95411" y="8092"/>
                  <a:pt x="98337" y="7619"/>
                </a:cubicBezTo>
                <a:cubicBezTo>
                  <a:pt x="101575" y="7111"/>
                  <a:pt x="104823" y="6593"/>
                  <a:pt x="108070" y="6094"/>
                </a:cubicBezTo>
                <a:cubicBezTo>
                  <a:pt x="111076" y="5630"/>
                  <a:pt x="114091" y="5175"/>
                  <a:pt x="117107" y="4729"/>
                </a:cubicBezTo>
                <a:cubicBezTo>
                  <a:pt x="119881" y="4318"/>
                  <a:pt x="122656" y="3926"/>
                  <a:pt x="125430" y="3542"/>
                </a:cubicBezTo>
                <a:cubicBezTo>
                  <a:pt x="128419" y="3132"/>
                  <a:pt x="131416" y="2748"/>
                  <a:pt x="134414" y="2356"/>
                </a:cubicBezTo>
                <a:cubicBezTo>
                  <a:pt x="137251" y="1999"/>
                  <a:pt x="140078" y="1633"/>
                  <a:pt x="142924" y="1303"/>
                </a:cubicBezTo>
                <a:cubicBezTo>
                  <a:pt x="146082" y="937"/>
                  <a:pt x="149249" y="634"/>
                  <a:pt x="152407" y="268"/>
                </a:cubicBezTo>
                <a:cubicBezTo>
                  <a:pt x="152978" y="197"/>
                  <a:pt x="153585" y="259"/>
                  <a:pt x="154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8" name="Google Shape;588;p16"/>
          <p:cNvSpPr/>
          <p:nvPr/>
        </p:nvSpPr>
        <p:spPr>
          <a:xfrm flipH="1" rot="10800000">
            <a:off x="0" y="4"/>
            <a:ext cx="5087030" cy="828233"/>
          </a:xfrm>
          <a:custGeom>
            <a:rect b="b" l="l" r="r" t="t"/>
            <a:pathLst>
              <a:path extrusionOk="0" h="25854" w="158796">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9" name="Google Shape;589;p16"/>
          <p:cNvSpPr/>
          <p:nvPr/>
        </p:nvSpPr>
        <p:spPr>
          <a:xfrm flipH="1">
            <a:off x="7366325" y="12"/>
            <a:ext cx="1777505" cy="317437"/>
          </a:xfrm>
          <a:custGeom>
            <a:rect b="b" l="l" r="r" t="t"/>
            <a:pathLst>
              <a:path extrusionOk="0" h="8573" w="48005">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590" name="Google Shape;590;p16"/>
          <p:cNvGrpSpPr/>
          <p:nvPr/>
        </p:nvGrpSpPr>
        <p:grpSpPr>
          <a:xfrm>
            <a:off x="429598" y="1075830"/>
            <a:ext cx="567024" cy="566518"/>
            <a:chOff x="3285550" y="1349075"/>
            <a:chExt cx="496475" cy="496075"/>
          </a:xfrm>
        </p:grpSpPr>
        <p:sp>
          <p:nvSpPr>
            <p:cNvPr id="591" name="Google Shape;591;p16"/>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6"/>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6"/>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6"/>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6"/>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6"/>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6"/>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6"/>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6"/>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6"/>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6"/>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6"/>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6"/>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6"/>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6"/>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6"/>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16"/>
          <p:cNvSpPr/>
          <p:nvPr/>
        </p:nvSpPr>
        <p:spPr>
          <a:xfrm>
            <a:off x="8673301" y="2119700"/>
            <a:ext cx="232200" cy="232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6"/>
          <p:cNvSpPr/>
          <p:nvPr/>
        </p:nvSpPr>
        <p:spPr>
          <a:xfrm>
            <a:off x="497925" y="3647850"/>
            <a:ext cx="373800" cy="37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6"/>
          <p:cNvSpPr txBox="1"/>
          <p:nvPr>
            <p:ph type="title"/>
          </p:nvPr>
        </p:nvSpPr>
        <p:spPr>
          <a:xfrm>
            <a:off x="720000" y="1642350"/>
            <a:ext cx="3146400" cy="572700"/>
          </a:xfrm>
          <a:prstGeom prst="rect">
            <a:avLst/>
          </a:prstGeom>
        </p:spPr>
        <p:txBody>
          <a:bodyPr anchorCtr="0" anchor="ctr" bIns="0" lIns="0" spcFirstLastPara="1" rIns="0" wrap="square" tIns="0">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0" name="Google Shape;610;p16"/>
          <p:cNvSpPr txBox="1"/>
          <p:nvPr>
            <p:ph idx="1" type="subTitle"/>
          </p:nvPr>
        </p:nvSpPr>
        <p:spPr>
          <a:xfrm>
            <a:off x="720000" y="2215050"/>
            <a:ext cx="3146400" cy="13041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2">
    <p:spTree>
      <p:nvGrpSpPr>
        <p:cNvPr id="611" name="Shape 611"/>
        <p:cNvGrpSpPr/>
        <p:nvPr/>
      </p:nvGrpSpPr>
      <p:grpSpPr>
        <a:xfrm>
          <a:off x="0" y="0"/>
          <a:ext cx="0" cy="0"/>
          <a:chOff x="0" y="0"/>
          <a:chExt cx="0" cy="0"/>
        </a:xfrm>
      </p:grpSpPr>
      <p:grpSp>
        <p:nvGrpSpPr>
          <p:cNvPr id="612" name="Google Shape;612;p17"/>
          <p:cNvGrpSpPr/>
          <p:nvPr/>
        </p:nvGrpSpPr>
        <p:grpSpPr>
          <a:xfrm flipH="1" rot="10800000">
            <a:off x="-9" y="-33"/>
            <a:ext cx="9144885" cy="5143345"/>
            <a:chOff x="242125" y="854375"/>
            <a:chExt cx="7137750" cy="4014475"/>
          </a:xfrm>
        </p:grpSpPr>
        <p:sp>
          <p:nvSpPr>
            <p:cNvPr id="613" name="Google Shape;613;p17"/>
            <p:cNvSpPr/>
            <p:nvPr/>
          </p:nvSpPr>
          <p:spPr>
            <a:xfrm>
              <a:off x="3754800" y="854375"/>
              <a:ext cx="3625075" cy="238650"/>
            </a:xfrm>
            <a:custGeom>
              <a:rect b="b" l="l" r="r" t="t"/>
              <a:pathLst>
                <a:path extrusionOk="0" h="9546" w="145003">
                  <a:moveTo>
                    <a:pt x="0" y="1"/>
                  </a:moveTo>
                  <a:cubicBezTo>
                    <a:pt x="250" y="3150"/>
                    <a:pt x="1686" y="5585"/>
                    <a:pt x="4362" y="7262"/>
                  </a:cubicBezTo>
                  <a:cubicBezTo>
                    <a:pt x="6744" y="8752"/>
                    <a:pt x="9412" y="9287"/>
                    <a:pt x="12159" y="9466"/>
                  </a:cubicBezTo>
                  <a:cubicBezTo>
                    <a:pt x="12996" y="9520"/>
                    <a:pt x="13831" y="9545"/>
                    <a:pt x="14665" y="9545"/>
                  </a:cubicBezTo>
                  <a:cubicBezTo>
                    <a:pt x="18108" y="9545"/>
                    <a:pt x="21527" y="9111"/>
                    <a:pt x="24917" y="8458"/>
                  </a:cubicBezTo>
                  <a:cubicBezTo>
                    <a:pt x="30082" y="7450"/>
                    <a:pt x="35265" y="6566"/>
                    <a:pt x="40493" y="5897"/>
                  </a:cubicBezTo>
                  <a:cubicBezTo>
                    <a:pt x="45078" y="5317"/>
                    <a:pt x="49690" y="4916"/>
                    <a:pt x="54311" y="4702"/>
                  </a:cubicBezTo>
                  <a:cubicBezTo>
                    <a:pt x="56543" y="4596"/>
                    <a:pt x="58777" y="4547"/>
                    <a:pt x="61013" y="4547"/>
                  </a:cubicBezTo>
                  <a:cubicBezTo>
                    <a:pt x="63298" y="4547"/>
                    <a:pt x="65585" y="4598"/>
                    <a:pt x="67871" y="4693"/>
                  </a:cubicBezTo>
                  <a:cubicBezTo>
                    <a:pt x="69736" y="4773"/>
                    <a:pt x="71609" y="4889"/>
                    <a:pt x="73474" y="5050"/>
                  </a:cubicBezTo>
                  <a:cubicBezTo>
                    <a:pt x="76034" y="5264"/>
                    <a:pt x="78586" y="5523"/>
                    <a:pt x="81137" y="5781"/>
                  </a:cubicBezTo>
                  <a:cubicBezTo>
                    <a:pt x="83269" y="6004"/>
                    <a:pt x="85383" y="6263"/>
                    <a:pt x="87516" y="6504"/>
                  </a:cubicBezTo>
                  <a:cubicBezTo>
                    <a:pt x="89665" y="6745"/>
                    <a:pt x="91815" y="7004"/>
                    <a:pt x="93965" y="7209"/>
                  </a:cubicBezTo>
                  <a:cubicBezTo>
                    <a:pt x="96472" y="7459"/>
                    <a:pt x="98979" y="7637"/>
                    <a:pt x="101486" y="7771"/>
                  </a:cubicBezTo>
                  <a:cubicBezTo>
                    <a:pt x="102998" y="7850"/>
                    <a:pt x="104510" y="7885"/>
                    <a:pt x="106021" y="7885"/>
                  </a:cubicBezTo>
                  <a:cubicBezTo>
                    <a:pt x="108442" y="7885"/>
                    <a:pt x="110863" y="7794"/>
                    <a:pt x="113279" y="7646"/>
                  </a:cubicBezTo>
                  <a:cubicBezTo>
                    <a:pt x="116295" y="7467"/>
                    <a:pt x="119310" y="7271"/>
                    <a:pt x="122325" y="7066"/>
                  </a:cubicBezTo>
                  <a:cubicBezTo>
                    <a:pt x="124779" y="6897"/>
                    <a:pt x="127232" y="6727"/>
                    <a:pt x="129685" y="6531"/>
                  </a:cubicBezTo>
                  <a:cubicBezTo>
                    <a:pt x="132406" y="6299"/>
                    <a:pt x="135118" y="6040"/>
                    <a:pt x="137830" y="5790"/>
                  </a:cubicBezTo>
                  <a:cubicBezTo>
                    <a:pt x="140230" y="5558"/>
                    <a:pt x="142621" y="5317"/>
                    <a:pt x="145003" y="4978"/>
                  </a:cubicBezTo>
                  <a:lnTo>
                    <a:pt x="145003" y="1"/>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4" name="Google Shape;614;p17"/>
            <p:cNvSpPr/>
            <p:nvPr/>
          </p:nvSpPr>
          <p:spPr>
            <a:xfrm>
              <a:off x="242125" y="4700825"/>
              <a:ext cx="4905700" cy="168025"/>
            </a:xfrm>
            <a:custGeom>
              <a:rect b="b" l="l" r="r" t="t"/>
              <a:pathLst>
                <a:path extrusionOk="0" h="6721" w="196228">
                  <a:moveTo>
                    <a:pt x="30642" y="1"/>
                  </a:moveTo>
                  <a:cubicBezTo>
                    <a:pt x="30545" y="1"/>
                    <a:pt x="30447" y="2"/>
                    <a:pt x="30350" y="3"/>
                  </a:cubicBezTo>
                  <a:cubicBezTo>
                    <a:pt x="25024" y="83"/>
                    <a:pt x="19716" y="351"/>
                    <a:pt x="14435" y="1082"/>
                  </a:cubicBezTo>
                  <a:cubicBezTo>
                    <a:pt x="10590" y="1609"/>
                    <a:pt x="6798" y="2358"/>
                    <a:pt x="3069" y="3402"/>
                  </a:cubicBezTo>
                  <a:cubicBezTo>
                    <a:pt x="2043" y="3696"/>
                    <a:pt x="1053" y="4116"/>
                    <a:pt x="1" y="4312"/>
                  </a:cubicBezTo>
                  <a:lnTo>
                    <a:pt x="1" y="6721"/>
                  </a:lnTo>
                  <a:lnTo>
                    <a:pt x="196228" y="6721"/>
                  </a:lnTo>
                  <a:cubicBezTo>
                    <a:pt x="195309" y="6221"/>
                    <a:pt x="194274" y="6043"/>
                    <a:pt x="193275" y="5775"/>
                  </a:cubicBezTo>
                  <a:cubicBezTo>
                    <a:pt x="184818" y="3464"/>
                    <a:pt x="176173" y="2251"/>
                    <a:pt x="167449" y="1600"/>
                  </a:cubicBezTo>
                  <a:cubicBezTo>
                    <a:pt x="163470" y="1305"/>
                    <a:pt x="159491" y="1181"/>
                    <a:pt x="155503" y="1163"/>
                  </a:cubicBezTo>
                  <a:cubicBezTo>
                    <a:pt x="155282" y="1162"/>
                    <a:pt x="155060" y="1162"/>
                    <a:pt x="154839" y="1162"/>
                  </a:cubicBezTo>
                  <a:cubicBezTo>
                    <a:pt x="149066" y="1162"/>
                    <a:pt x="143301" y="1386"/>
                    <a:pt x="137545" y="1859"/>
                  </a:cubicBezTo>
                  <a:cubicBezTo>
                    <a:pt x="134485" y="2108"/>
                    <a:pt x="131425" y="2376"/>
                    <a:pt x="128374" y="2760"/>
                  </a:cubicBezTo>
                  <a:cubicBezTo>
                    <a:pt x="124494" y="3241"/>
                    <a:pt x="120622" y="3687"/>
                    <a:pt x="116724" y="3955"/>
                  </a:cubicBezTo>
                  <a:cubicBezTo>
                    <a:pt x="112352" y="4249"/>
                    <a:pt x="107963" y="4392"/>
                    <a:pt x="103574" y="4455"/>
                  </a:cubicBezTo>
                  <a:cubicBezTo>
                    <a:pt x="102411" y="4470"/>
                    <a:pt x="101247" y="4477"/>
                    <a:pt x="100083" y="4477"/>
                  </a:cubicBezTo>
                  <a:cubicBezTo>
                    <a:pt x="94536" y="4477"/>
                    <a:pt x="88984" y="4315"/>
                    <a:pt x="83439" y="4116"/>
                  </a:cubicBezTo>
                  <a:cubicBezTo>
                    <a:pt x="81137" y="4026"/>
                    <a:pt x="78845" y="3910"/>
                    <a:pt x="76552" y="3777"/>
                  </a:cubicBezTo>
                  <a:cubicBezTo>
                    <a:pt x="73394" y="3598"/>
                    <a:pt x="70254" y="3384"/>
                    <a:pt x="67105" y="3179"/>
                  </a:cubicBezTo>
                  <a:cubicBezTo>
                    <a:pt x="65445" y="3063"/>
                    <a:pt x="63795" y="2938"/>
                    <a:pt x="62145" y="2804"/>
                  </a:cubicBezTo>
                  <a:cubicBezTo>
                    <a:pt x="59825" y="2617"/>
                    <a:pt x="57506" y="2421"/>
                    <a:pt x="55186" y="2224"/>
                  </a:cubicBezTo>
                  <a:cubicBezTo>
                    <a:pt x="53161" y="2046"/>
                    <a:pt x="51136" y="1867"/>
                    <a:pt x="49120" y="1680"/>
                  </a:cubicBezTo>
                  <a:cubicBezTo>
                    <a:pt x="46586" y="1439"/>
                    <a:pt x="44062" y="1189"/>
                    <a:pt x="41537" y="940"/>
                  </a:cubicBezTo>
                  <a:cubicBezTo>
                    <a:pt x="39619" y="752"/>
                    <a:pt x="37710" y="547"/>
                    <a:pt x="35792" y="378"/>
                  </a:cubicBezTo>
                  <a:cubicBezTo>
                    <a:pt x="34078" y="217"/>
                    <a:pt x="32364" y="1"/>
                    <a:pt x="30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15" name="Google Shape;615;p17"/>
          <p:cNvGrpSpPr/>
          <p:nvPr/>
        </p:nvGrpSpPr>
        <p:grpSpPr>
          <a:xfrm>
            <a:off x="719989" y="4847659"/>
            <a:ext cx="1472837" cy="118070"/>
            <a:chOff x="360600" y="4817825"/>
            <a:chExt cx="2219800" cy="125700"/>
          </a:xfrm>
        </p:grpSpPr>
        <p:sp>
          <p:nvSpPr>
            <p:cNvPr id="616" name="Google Shape;616;p17"/>
            <p:cNvSpPr/>
            <p:nvPr/>
          </p:nvSpPr>
          <p:spPr>
            <a:xfrm rot="5400000">
              <a:off x="1594450" y="4826375"/>
              <a:ext cx="125700" cy="1086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7"/>
            <p:cNvSpPr/>
            <p:nvPr/>
          </p:nvSpPr>
          <p:spPr>
            <a:xfrm rot="5400000">
              <a:off x="18116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7"/>
            <p:cNvSpPr/>
            <p:nvPr/>
          </p:nvSpPr>
          <p:spPr>
            <a:xfrm rot="5400000">
              <a:off x="20288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7"/>
            <p:cNvSpPr/>
            <p:nvPr/>
          </p:nvSpPr>
          <p:spPr>
            <a:xfrm rot="5400000">
              <a:off x="2246050" y="4826375"/>
              <a:ext cx="125700" cy="108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7"/>
            <p:cNvSpPr/>
            <p:nvPr/>
          </p:nvSpPr>
          <p:spPr>
            <a:xfrm rot="5400000">
              <a:off x="13772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7"/>
            <p:cNvSpPr/>
            <p:nvPr/>
          </p:nvSpPr>
          <p:spPr>
            <a:xfrm rot="5400000">
              <a:off x="11600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7"/>
            <p:cNvSpPr/>
            <p:nvPr/>
          </p:nvSpPr>
          <p:spPr>
            <a:xfrm rot="5400000">
              <a:off x="9428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7"/>
            <p:cNvSpPr/>
            <p:nvPr/>
          </p:nvSpPr>
          <p:spPr>
            <a:xfrm rot="5400000">
              <a:off x="725650" y="4826375"/>
              <a:ext cx="125700" cy="1086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7"/>
            <p:cNvSpPr/>
            <p:nvPr/>
          </p:nvSpPr>
          <p:spPr>
            <a:xfrm rot="5400000">
              <a:off x="3520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7"/>
            <p:cNvSpPr/>
            <p:nvPr/>
          </p:nvSpPr>
          <p:spPr>
            <a:xfrm rot="5400000">
              <a:off x="2463250" y="4826375"/>
              <a:ext cx="125700" cy="108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 name="Google Shape;626;p17"/>
          <p:cNvSpPr/>
          <p:nvPr/>
        </p:nvSpPr>
        <p:spPr>
          <a:xfrm>
            <a:off x="8639075" y="4293300"/>
            <a:ext cx="310800" cy="31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7"/>
          <p:cNvSpPr/>
          <p:nvPr/>
        </p:nvSpPr>
        <p:spPr>
          <a:xfrm>
            <a:off x="6804975" y="156000"/>
            <a:ext cx="213600" cy="21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 name="Google Shape;628;p17"/>
          <p:cNvGrpSpPr/>
          <p:nvPr/>
        </p:nvGrpSpPr>
        <p:grpSpPr>
          <a:xfrm>
            <a:off x="8430908" y="280112"/>
            <a:ext cx="518965" cy="518597"/>
            <a:chOff x="3285550" y="1349075"/>
            <a:chExt cx="496475" cy="496075"/>
          </a:xfrm>
        </p:grpSpPr>
        <p:sp>
          <p:nvSpPr>
            <p:cNvPr id="629" name="Google Shape;629;p17"/>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7"/>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7"/>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7"/>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7"/>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7"/>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7"/>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7"/>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7"/>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7"/>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7"/>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7"/>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7"/>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7"/>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7"/>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7"/>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 name="Google Shape;645;p17"/>
          <p:cNvSpPr/>
          <p:nvPr/>
        </p:nvSpPr>
        <p:spPr>
          <a:xfrm>
            <a:off x="193975" y="2879525"/>
            <a:ext cx="213600" cy="213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7"/>
          <p:cNvSpPr txBox="1"/>
          <p:nvPr>
            <p:ph type="title"/>
          </p:nvPr>
        </p:nvSpPr>
        <p:spPr>
          <a:xfrm>
            <a:off x="720000" y="539400"/>
            <a:ext cx="7704000" cy="4782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47" name="Google Shape;647;p17"/>
          <p:cNvSpPr txBox="1"/>
          <p:nvPr>
            <p:ph idx="1" type="body"/>
          </p:nvPr>
        </p:nvSpPr>
        <p:spPr>
          <a:xfrm>
            <a:off x="720000" y="1187700"/>
            <a:ext cx="4258500" cy="3416400"/>
          </a:xfrm>
          <a:prstGeom prst="rect">
            <a:avLst/>
          </a:prstGeom>
        </p:spPr>
        <p:txBody>
          <a:bodyPr anchorCtr="0" anchor="ctr" bIns="0" lIns="0" spcFirstLastPara="1" rIns="0" wrap="square" tIns="0">
            <a:noAutofit/>
          </a:bodyPr>
          <a:lstStyle>
            <a:lvl1pPr indent="-304800" lvl="0" marL="457200" rtl="0">
              <a:lnSpc>
                <a:spcPct val="100000"/>
              </a:lnSpc>
              <a:spcBef>
                <a:spcPts val="0"/>
              </a:spcBef>
              <a:spcAft>
                <a:spcPts val="0"/>
              </a:spcAft>
              <a:buClr>
                <a:schemeClr val="dk1"/>
              </a:buClr>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648" name="Shape 648"/>
        <p:cNvGrpSpPr/>
        <p:nvPr/>
      </p:nvGrpSpPr>
      <p:grpSpPr>
        <a:xfrm>
          <a:off x="0" y="0"/>
          <a:ext cx="0" cy="0"/>
          <a:chOff x="0" y="0"/>
          <a:chExt cx="0" cy="0"/>
        </a:xfrm>
      </p:grpSpPr>
      <p:grpSp>
        <p:nvGrpSpPr>
          <p:cNvPr id="649" name="Google Shape;649;p18"/>
          <p:cNvGrpSpPr/>
          <p:nvPr/>
        </p:nvGrpSpPr>
        <p:grpSpPr>
          <a:xfrm rot="10800000">
            <a:off x="-9" y="-33"/>
            <a:ext cx="9144885" cy="5143345"/>
            <a:chOff x="242125" y="854375"/>
            <a:chExt cx="7137750" cy="4014475"/>
          </a:xfrm>
        </p:grpSpPr>
        <p:sp>
          <p:nvSpPr>
            <p:cNvPr id="650" name="Google Shape;650;p18"/>
            <p:cNvSpPr/>
            <p:nvPr/>
          </p:nvSpPr>
          <p:spPr>
            <a:xfrm>
              <a:off x="3754800" y="854375"/>
              <a:ext cx="3625075" cy="238650"/>
            </a:xfrm>
            <a:custGeom>
              <a:rect b="b" l="l" r="r" t="t"/>
              <a:pathLst>
                <a:path extrusionOk="0" h="9546" w="145003">
                  <a:moveTo>
                    <a:pt x="0" y="1"/>
                  </a:moveTo>
                  <a:cubicBezTo>
                    <a:pt x="250" y="3150"/>
                    <a:pt x="1686" y="5585"/>
                    <a:pt x="4362" y="7262"/>
                  </a:cubicBezTo>
                  <a:cubicBezTo>
                    <a:pt x="6744" y="8752"/>
                    <a:pt x="9412" y="9287"/>
                    <a:pt x="12159" y="9466"/>
                  </a:cubicBezTo>
                  <a:cubicBezTo>
                    <a:pt x="12996" y="9520"/>
                    <a:pt x="13831" y="9545"/>
                    <a:pt x="14665" y="9545"/>
                  </a:cubicBezTo>
                  <a:cubicBezTo>
                    <a:pt x="18108" y="9545"/>
                    <a:pt x="21527" y="9111"/>
                    <a:pt x="24917" y="8458"/>
                  </a:cubicBezTo>
                  <a:cubicBezTo>
                    <a:pt x="30082" y="7450"/>
                    <a:pt x="35265" y="6566"/>
                    <a:pt x="40493" y="5897"/>
                  </a:cubicBezTo>
                  <a:cubicBezTo>
                    <a:pt x="45078" y="5317"/>
                    <a:pt x="49690" y="4916"/>
                    <a:pt x="54311" y="4702"/>
                  </a:cubicBezTo>
                  <a:cubicBezTo>
                    <a:pt x="56543" y="4596"/>
                    <a:pt x="58777" y="4547"/>
                    <a:pt x="61013" y="4547"/>
                  </a:cubicBezTo>
                  <a:cubicBezTo>
                    <a:pt x="63298" y="4547"/>
                    <a:pt x="65585" y="4598"/>
                    <a:pt x="67871" y="4693"/>
                  </a:cubicBezTo>
                  <a:cubicBezTo>
                    <a:pt x="69736" y="4773"/>
                    <a:pt x="71609" y="4889"/>
                    <a:pt x="73474" y="5050"/>
                  </a:cubicBezTo>
                  <a:cubicBezTo>
                    <a:pt x="76034" y="5264"/>
                    <a:pt x="78586" y="5523"/>
                    <a:pt x="81137" y="5781"/>
                  </a:cubicBezTo>
                  <a:cubicBezTo>
                    <a:pt x="83269" y="6004"/>
                    <a:pt x="85383" y="6263"/>
                    <a:pt x="87516" y="6504"/>
                  </a:cubicBezTo>
                  <a:cubicBezTo>
                    <a:pt x="89665" y="6745"/>
                    <a:pt x="91815" y="7004"/>
                    <a:pt x="93965" y="7209"/>
                  </a:cubicBezTo>
                  <a:cubicBezTo>
                    <a:pt x="96472" y="7459"/>
                    <a:pt x="98979" y="7637"/>
                    <a:pt x="101486" y="7771"/>
                  </a:cubicBezTo>
                  <a:cubicBezTo>
                    <a:pt x="102998" y="7850"/>
                    <a:pt x="104510" y="7885"/>
                    <a:pt x="106021" y="7885"/>
                  </a:cubicBezTo>
                  <a:cubicBezTo>
                    <a:pt x="108442" y="7885"/>
                    <a:pt x="110863" y="7794"/>
                    <a:pt x="113279" y="7646"/>
                  </a:cubicBezTo>
                  <a:cubicBezTo>
                    <a:pt x="116295" y="7467"/>
                    <a:pt x="119310" y="7271"/>
                    <a:pt x="122325" y="7066"/>
                  </a:cubicBezTo>
                  <a:cubicBezTo>
                    <a:pt x="124779" y="6897"/>
                    <a:pt x="127232" y="6727"/>
                    <a:pt x="129685" y="6531"/>
                  </a:cubicBezTo>
                  <a:cubicBezTo>
                    <a:pt x="132406" y="6299"/>
                    <a:pt x="135118" y="6040"/>
                    <a:pt x="137830" y="5790"/>
                  </a:cubicBezTo>
                  <a:cubicBezTo>
                    <a:pt x="140230" y="5558"/>
                    <a:pt x="142621" y="5317"/>
                    <a:pt x="145003" y="4978"/>
                  </a:cubicBezTo>
                  <a:lnTo>
                    <a:pt x="145003" y="1"/>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1" name="Google Shape;651;p18"/>
            <p:cNvSpPr/>
            <p:nvPr/>
          </p:nvSpPr>
          <p:spPr>
            <a:xfrm>
              <a:off x="242125" y="4700825"/>
              <a:ext cx="4905700" cy="168025"/>
            </a:xfrm>
            <a:custGeom>
              <a:rect b="b" l="l" r="r" t="t"/>
              <a:pathLst>
                <a:path extrusionOk="0" h="6721" w="196228">
                  <a:moveTo>
                    <a:pt x="30642" y="1"/>
                  </a:moveTo>
                  <a:cubicBezTo>
                    <a:pt x="30545" y="1"/>
                    <a:pt x="30447" y="2"/>
                    <a:pt x="30350" y="3"/>
                  </a:cubicBezTo>
                  <a:cubicBezTo>
                    <a:pt x="25024" y="83"/>
                    <a:pt x="19716" y="351"/>
                    <a:pt x="14435" y="1082"/>
                  </a:cubicBezTo>
                  <a:cubicBezTo>
                    <a:pt x="10590" y="1609"/>
                    <a:pt x="6798" y="2358"/>
                    <a:pt x="3069" y="3402"/>
                  </a:cubicBezTo>
                  <a:cubicBezTo>
                    <a:pt x="2043" y="3696"/>
                    <a:pt x="1053" y="4116"/>
                    <a:pt x="1" y="4312"/>
                  </a:cubicBezTo>
                  <a:lnTo>
                    <a:pt x="1" y="6721"/>
                  </a:lnTo>
                  <a:lnTo>
                    <a:pt x="196228" y="6721"/>
                  </a:lnTo>
                  <a:cubicBezTo>
                    <a:pt x="195309" y="6221"/>
                    <a:pt x="194274" y="6043"/>
                    <a:pt x="193275" y="5775"/>
                  </a:cubicBezTo>
                  <a:cubicBezTo>
                    <a:pt x="184818" y="3464"/>
                    <a:pt x="176173" y="2251"/>
                    <a:pt x="167449" y="1600"/>
                  </a:cubicBezTo>
                  <a:cubicBezTo>
                    <a:pt x="163470" y="1305"/>
                    <a:pt x="159491" y="1181"/>
                    <a:pt x="155503" y="1163"/>
                  </a:cubicBezTo>
                  <a:cubicBezTo>
                    <a:pt x="155282" y="1162"/>
                    <a:pt x="155060" y="1162"/>
                    <a:pt x="154839" y="1162"/>
                  </a:cubicBezTo>
                  <a:cubicBezTo>
                    <a:pt x="149066" y="1162"/>
                    <a:pt x="143301" y="1386"/>
                    <a:pt x="137545" y="1859"/>
                  </a:cubicBezTo>
                  <a:cubicBezTo>
                    <a:pt x="134485" y="2108"/>
                    <a:pt x="131425" y="2376"/>
                    <a:pt x="128374" y="2760"/>
                  </a:cubicBezTo>
                  <a:cubicBezTo>
                    <a:pt x="124494" y="3241"/>
                    <a:pt x="120622" y="3687"/>
                    <a:pt x="116724" y="3955"/>
                  </a:cubicBezTo>
                  <a:cubicBezTo>
                    <a:pt x="112352" y="4249"/>
                    <a:pt x="107963" y="4392"/>
                    <a:pt x="103574" y="4455"/>
                  </a:cubicBezTo>
                  <a:cubicBezTo>
                    <a:pt x="102411" y="4470"/>
                    <a:pt x="101247" y="4477"/>
                    <a:pt x="100083" y="4477"/>
                  </a:cubicBezTo>
                  <a:cubicBezTo>
                    <a:pt x="94536" y="4477"/>
                    <a:pt x="88984" y="4315"/>
                    <a:pt x="83439" y="4116"/>
                  </a:cubicBezTo>
                  <a:cubicBezTo>
                    <a:pt x="81137" y="4026"/>
                    <a:pt x="78845" y="3910"/>
                    <a:pt x="76552" y="3777"/>
                  </a:cubicBezTo>
                  <a:cubicBezTo>
                    <a:pt x="73394" y="3598"/>
                    <a:pt x="70254" y="3384"/>
                    <a:pt x="67105" y="3179"/>
                  </a:cubicBezTo>
                  <a:cubicBezTo>
                    <a:pt x="65445" y="3063"/>
                    <a:pt x="63795" y="2938"/>
                    <a:pt x="62145" y="2804"/>
                  </a:cubicBezTo>
                  <a:cubicBezTo>
                    <a:pt x="59825" y="2617"/>
                    <a:pt x="57506" y="2421"/>
                    <a:pt x="55186" y="2224"/>
                  </a:cubicBezTo>
                  <a:cubicBezTo>
                    <a:pt x="53161" y="2046"/>
                    <a:pt x="51136" y="1867"/>
                    <a:pt x="49120" y="1680"/>
                  </a:cubicBezTo>
                  <a:cubicBezTo>
                    <a:pt x="46586" y="1439"/>
                    <a:pt x="44062" y="1189"/>
                    <a:pt x="41537" y="940"/>
                  </a:cubicBezTo>
                  <a:cubicBezTo>
                    <a:pt x="39619" y="752"/>
                    <a:pt x="37710" y="547"/>
                    <a:pt x="35792" y="378"/>
                  </a:cubicBezTo>
                  <a:cubicBezTo>
                    <a:pt x="34078" y="217"/>
                    <a:pt x="32364" y="1"/>
                    <a:pt x="30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52" name="Google Shape;652;p18"/>
          <p:cNvGrpSpPr/>
          <p:nvPr/>
        </p:nvGrpSpPr>
        <p:grpSpPr>
          <a:xfrm flipH="1">
            <a:off x="6952040" y="4847659"/>
            <a:ext cx="1472837" cy="118070"/>
            <a:chOff x="360600" y="4817825"/>
            <a:chExt cx="2219800" cy="125700"/>
          </a:xfrm>
        </p:grpSpPr>
        <p:sp>
          <p:nvSpPr>
            <p:cNvPr id="653" name="Google Shape;653;p18"/>
            <p:cNvSpPr/>
            <p:nvPr/>
          </p:nvSpPr>
          <p:spPr>
            <a:xfrm rot="5400000">
              <a:off x="1594450" y="4826375"/>
              <a:ext cx="125700" cy="1086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8"/>
            <p:cNvSpPr/>
            <p:nvPr/>
          </p:nvSpPr>
          <p:spPr>
            <a:xfrm rot="5400000">
              <a:off x="18116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8"/>
            <p:cNvSpPr/>
            <p:nvPr/>
          </p:nvSpPr>
          <p:spPr>
            <a:xfrm rot="5400000">
              <a:off x="20288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8"/>
            <p:cNvSpPr/>
            <p:nvPr/>
          </p:nvSpPr>
          <p:spPr>
            <a:xfrm rot="5400000">
              <a:off x="2246050" y="4826375"/>
              <a:ext cx="125700" cy="108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8"/>
            <p:cNvSpPr/>
            <p:nvPr/>
          </p:nvSpPr>
          <p:spPr>
            <a:xfrm rot="5400000">
              <a:off x="13772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8"/>
            <p:cNvSpPr/>
            <p:nvPr/>
          </p:nvSpPr>
          <p:spPr>
            <a:xfrm rot="5400000">
              <a:off x="11600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8"/>
            <p:cNvSpPr/>
            <p:nvPr/>
          </p:nvSpPr>
          <p:spPr>
            <a:xfrm rot="5400000">
              <a:off x="9428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8"/>
            <p:cNvSpPr/>
            <p:nvPr/>
          </p:nvSpPr>
          <p:spPr>
            <a:xfrm rot="5400000">
              <a:off x="725650" y="4826375"/>
              <a:ext cx="125700" cy="1086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8"/>
            <p:cNvSpPr/>
            <p:nvPr/>
          </p:nvSpPr>
          <p:spPr>
            <a:xfrm rot="5400000">
              <a:off x="3520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8"/>
            <p:cNvSpPr/>
            <p:nvPr/>
          </p:nvSpPr>
          <p:spPr>
            <a:xfrm rot="5400000">
              <a:off x="2463250" y="4826375"/>
              <a:ext cx="125700" cy="108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 name="Google Shape;663;p18"/>
          <p:cNvSpPr/>
          <p:nvPr/>
        </p:nvSpPr>
        <p:spPr>
          <a:xfrm flipH="1">
            <a:off x="194992" y="4293300"/>
            <a:ext cx="310800" cy="31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8"/>
          <p:cNvSpPr/>
          <p:nvPr/>
        </p:nvSpPr>
        <p:spPr>
          <a:xfrm flipH="1">
            <a:off x="2126292" y="156000"/>
            <a:ext cx="213600" cy="21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18"/>
          <p:cNvGrpSpPr/>
          <p:nvPr/>
        </p:nvGrpSpPr>
        <p:grpSpPr>
          <a:xfrm flipH="1">
            <a:off x="194994" y="280112"/>
            <a:ext cx="518965" cy="518597"/>
            <a:chOff x="3285550" y="1349075"/>
            <a:chExt cx="496475" cy="496075"/>
          </a:xfrm>
        </p:grpSpPr>
        <p:sp>
          <p:nvSpPr>
            <p:cNvPr id="666" name="Google Shape;666;p18"/>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8"/>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8"/>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8"/>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8"/>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8"/>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8"/>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8"/>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8"/>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8"/>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8"/>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8"/>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8"/>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8"/>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8"/>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8"/>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 name="Google Shape;682;p18"/>
          <p:cNvSpPr/>
          <p:nvPr/>
        </p:nvSpPr>
        <p:spPr>
          <a:xfrm flipH="1">
            <a:off x="8737292" y="2879525"/>
            <a:ext cx="213600" cy="213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8"/>
          <p:cNvSpPr txBox="1"/>
          <p:nvPr>
            <p:ph idx="1" type="body"/>
          </p:nvPr>
        </p:nvSpPr>
        <p:spPr>
          <a:xfrm>
            <a:off x="713100" y="1444000"/>
            <a:ext cx="3736500" cy="2810100"/>
          </a:xfrm>
          <a:prstGeom prst="rect">
            <a:avLst/>
          </a:prstGeom>
        </p:spPr>
        <p:txBody>
          <a:bodyPr anchorCtr="0" anchor="b" bIns="0" lIns="0" spcFirstLastPara="1" rIns="0" wrap="square" tIns="0">
            <a:noAutofit/>
          </a:bodyPr>
          <a:lstStyle>
            <a:lvl1pPr indent="-304800" lvl="0" marL="457200" rtl="0">
              <a:lnSpc>
                <a:spcPct val="100000"/>
              </a:lnSpc>
              <a:spcBef>
                <a:spcPts val="0"/>
              </a:spcBef>
              <a:spcAft>
                <a:spcPts val="0"/>
              </a:spcAft>
              <a:buSzPts val="1200"/>
              <a:buChar char="●"/>
              <a:defRPr sz="1250"/>
            </a:lvl1pPr>
            <a:lvl2pPr indent="-304800" lvl="1" marL="914400" rtl="0">
              <a:lnSpc>
                <a:spcPct val="115000"/>
              </a:lnSpc>
              <a:spcBef>
                <a:spcPts val="10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684" name="Google Shape;684;p18"/>
          <p:cNvSpPr txBox="1"/>
          <p:nvPr>
            <p:ph idx="2" type="body"/>
          </p:nvPr>
        </p:nvSpPr>
        <p:spPr>
          <a:xfrm>
            <a:off x="4694500" y="1444000"/>
            <a:ext cx="3736500" cy="2810100"/>
          </a:xfrm>
          <a:prstGeom prst="rect">
            <a:avLst/>
          </a:prstGeom>
        </p:spPr>
        <p:txBody>
          <a:bodyPr anchorCtr="0" anchor="b" bIns="0" lIns="0" spcFirstLastPara="1" rIns="0" wrap="square" tIns="0">
            <a:noAutofit/>
          </a:bodyPr>
          <a:lstStyle>
            <a:lvl1pPr indent="-304800" lvl="0" marL="457200" rtl="0">
              <a:lnSpc>
                <a:spcPct val="100000"/>
              </a:lnSpc>
              <a:spcBef>
                <a:spcPts val="0"/>
              </a:spcBef>
              <a:spcAft>
                <a:spcPts val="0"/>
              </a:spcAft>
              <a:buSzPts val="1200"/>
              <a:buFont typeface="Anton"/>
              <a:buChar char="●"/>
              <a:defRPr sz="2500">
                <a:latin typeface="Anton"/>
                <a:ea typeface="Anton"/>
                <a:cs typeface="Anton"/>
                <a:sym typeface="Anton"/>
              </a:defRPr>
            </a:lvl1pPr>
            <a:lvl2pPr indent="-304800" lvl="1" marL="914400" rtl="0">
              <a:lnSpc>
                <a:spcPct val="115000"/>
              </a:lnSpc>
              <a:spcBef>
                <a:spcPts val="10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685" name="Google Shape;685;p18"/>
          <p:cNvSpPr txBox="1"/>
          <p:nvPr>
            <p:ph type="title"/>
          </p:nvPr>
        </p:nvSpPr>
        <p:spPr>
          <a:xfrm>
            <a:off x="720000" y="539400"/>
            <a:ext cx="7704000" cy="4782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86" name="Shape 686"/>
        <p:cNvGrpSpPr/>
        <p:nvPr/>
      </p:nvGrpSpPr>
      <p:grpSpPr>
        <a:xfrm>
          <a:off x="0" y="0"/>
          <a:ext cx="0" cy="0"/>
          <a:chOff x="0" y="0"/>
          <a:chExt cx="0" cy="0"/>
        </a:xfrm>
      </p:grpSpPr>
      <p:sp>
        <p:nvSpPr>
          <p:cNvPr id="687" name="Google Shape;687;p19"/>
          <p:cNvSpPr/>
          <p:nvPr/>
        </p:nvSpPr>
        <p:spPr>
          <a:xfrm flipH="1">
            <a:off x="1233150" y="0"/>
            <a:ext cx="4937843" cy="323457"/>
          </a:xfrm>
          <a:custGeom>
            <a:rect b="b" l="l" r="r" t="t"/>
            <a:pathLst>
              <a:path extrusionOk="0" h="10097" w="154139">
                <a:moveTo>
                  <a:pt x="0" y="1"/>
                </a:moveTo>
                <a:cubicBezTo>
                  <a:pt x="125" y="117"/>
                  <a:pt x="286" y="134"/>
                  <a:pt x="437" y="170"/>
                </a:cubicBezTo>
                <a:cubicBezTo>
                  <a:pt x="6102" y="1392"/>
                  <a:pt x="11758" y="2641"/>
                  <a:pt x="17423" y="3846"/>
                </a:cubicBezTo>
                <a:cubicBezTo>
                  <a:pt x="22196" y="4863"/>
                  <a:pt x="26995" y="5817"/>
                  <a:pt x="31804" y="6647"/>
                </a:cubicBezTo>
                <a:cubicBezTo>
                  <a:pt x="34757" y="7155"/>
                  <a:pt x="37709" y="7628"/>
                  <a:pt x="40671" y="8038"/>
                </a:cubicBezTo>
                <a:cubicBezTo>
                  <a:pt x="43419" y="8431"/>
                  <a:pt x="46176" y="8761"/>
                  <a:pt x="48941" y="9046"/>
                </a:cubicBezTo>
                <a:cubicBezTo>
                  <a:pt x="52081" y="9377"/>
                  <a:pt x="55221" y="9635"/>
                  <a:pt x="58380" y="9787"/>
                </a:cubicBezTo>
                <a:cubicBezTo>
                  <a:pt x="60458" y="9894"/>
                  <a:pt x="62546" y="9947"/>
                  <a:pt x="64624" y="10028"/>
                </a:cubicBezTo>
                <a:cubicBezTo>
                  <a:pt x="65948" y="10075"/>
                  <a:pt x="67271" y="10096"/>
                  <a:pt x="68594" y="10096"/>
                </a:cubicBezTo>
                <a:cubicBezTo>
                  <a:pt x="72248" y="10096"/>
                  <a:pt x="75899" y="9936"/>
                  <a:pt x="79540" y="9733"/>
                </a:cubicBezTo>
                <a:cubicBezTo>
                  <a:pt x="82877" y="9555"/>
                  <a:pt x="86204" y="9234"/>
                  <a:pt x="89523" y="8850"/>
                </a:cubicBezTo>
                <a:cubicBezTo>
                  <a:pt x="92467" y="8502"/>
                  <a:pt x="95411" y="8092"/>
                  <a:pt x="98337" y="7619"/>
                </a:cubicBezTo>
                <a:cubicBezTo>
                  <a:pt x="101575" y="7111"/>
                  <a:pt x="104823" y="6593"/>
                  <a:pt x="108070" y="6094"/>
                </a:cubicBezTo>
                <a:cubicBezTo>
                  <a:pt x="111076" y="5630"/>
                  <a:pt x="114091" y="5175"/>
                  <a:pt x="117107" y="4729"/>
                </a:cubicBezTo>
                <a:cubicBezTo>
                  <a:pt x="119881" y="4318"/>
                  <a:pt x="122656" y="3926"/>
                  <a:pt x="125430" y="3542"/>
                </a:cubicBezTo>
                <a:cubicBezTo>
                  <a:pt x="128419" y="3132"/>
                  <a:pt x="131416" y="2748"/>
                  <a:pt x="134414" y="2356"/>
                </a:cubicBezTo>
                <a:cubicBezTo>
                  <a:pt x="137251" y="1999"/>
                  <a:pt x="140078" y="1633"/>
                  <a:pt x="142924" y="1303"/>
                </a:cubicBezTo>
                <a:cubicBezTo>
                  <a:pt x="146082" y="937"/>
                  <a:pt x="149249" y="634"/>
                  <a:pt x="152407" y="268"/>
                </a:cubicBezTo>
                <a:cubicBezTo>
                  <a:pt x="152978" y="197"/>
                  <a:pt x="153585" y="259"/>
                  <a:pt x="154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8" name="Google Shape;688;p19"/>
          <p:cNvSpPr/>
          <p:nvPr/>
        </p:nvSpPr>
        <p:spPr>
          <a:xfrm flipH="1">
            <a:off x="7606151" y="0"/>
            <a:ext cx="1537840" cy="274636"/>
          </a:xfrm>
          <a:custGeom>
            <a:rect b="b" l="l" r="r" t="t"/>
            <a:pathLst>
              <a:path extrusionOk="0" h="8573" w="48005">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9" name="Google Shape;689;p19"/>
          <p:cNvSpPr/>
          <p:nvPr/>
        </p:nvSpPr>
        <p:spPr>
          <a:xfrm>
            <a:off x="0" y="4315275"/>
            <a:ext cx="6568597" cy="828233"/>
          </a:xfrm>
          <a:custGeom>
            <a:rect b="b" l="l" r="r" t="t"/>
            <a:pathLst>
              <a:path extrusionOk="0" h="25854" w="158796">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690" name="Google Shape;690;p19"/>
          <p:cNvGrpSpPr/>
          <p:nvPr/>
        </p:nvGrpSpPr>
        <p:grpSpPr>
          <a:xfrm>
            <a:off x="643600" y="539400"/>
            <a:ext cx="69500" cy="1789200"/>
            <a:chOff x="643600" y="539400"/>
            <a:chExt cx="69500" cy="1789200"/>
          </a:xfrm>
        </p:grpSpPr>
        <p:cxnSp>
          <p:nvCxnSpPr>
            <p:cNvPr id="691" name="Google Shape;691;p19"/>
            <p:cNvCxnSpPr/>
            <p:nvPr/>
          </p:nvCxnSpPr>
          <p:spPr>
            <a:xfrm>
              <a:off x="713100" y="539400"/>
              <a:ext cx="0" cy="1789200"/>
            </a:xfrm>
            <a:prstGeom prst="straightConnector1">
              <a:avLst/>
            </a:prstGeom>
            <a:noFill/>
            <a:ln cap="flat" cmpd="sng" w="9525">
              <a:solidFill>
                <a:schemeClr val="lt2"/>
              </a:solidFill>
              <a:prstDash val="solid"/>
              <a:round/>
              <a:headEnd len="med" w="med" type="none"/>
              <a:tailEnd len="med" w="med" type="none"/>
            </a:ln>
          </p:spPr>
        </p:cxnSp>
        <p:cxnSp>
          <p:nvCxnSpPr>
            <p:cNvPr id="692" name="Google Shape;692;p19"/>
            <p:cNvCxnSpPr/>
            <p:nvPr/>
          </p:nvCxnSpPr>
          <p:spPr>
            <a:xfrm>
              <a:off x="643600" y="539400"/>
              <a:ext cx="0" cy="1789200"/>
            </a:xfrm>
            <a:prstGeom prst="straightConnector1">
              <a:avLst/>
            </a:prstGeom>
            <a:noFill/>
            <a:ln cap="flat" cmpd="sng" w="9525">
              <a:solidFill>
                <a:schemeClr val="lt2"/>
              </a:solidFill>
              <a:prstDash val="dash"/>
              <a:round/>
              <a:headEnd len="med" w="med" type="none"/>
              <a:tailEnd len="med" w="med" type="none"/>
            </a:ln>
          </p:spPr>
        </p:cxnSp>
      </p:grpSp>
      <p:grpSp>
        <p:nvGrpSpPr>
          <p:cNvPr id="693" name="Google Shape;693;p19"/>
          <p:cNvGrpSpPr/>
          <p:nvPr/>
        </p:nvGrpSpPr>
        <p:grpSpPr>
          <a:xfrm>
            <a:off x="8706800" y="2519600"/>
            <a:ext cx="190200" cy="2075650"/>
            <a:chOff x="8706800" y="2601425"/>
            <a:chExt cx="190200" cy="2075650"/>
          </a:xfrm>
        </p:grpSpPr>
        <p:sp>
          <p:nvSpPr>
            <p:cNvPr id="694" name="Google Shape;694;p19"/>
            <p:cNvSpPr/>
            <p:nvPr/>
          </p:nvSpPr>
          <p:spPr>
            <a:xfrm>
              <a:off x="8706800" y="2601425"/>
              <a:ext cx="190200" cy="1902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9"/>
            <p:cNvSpPr/>
            <p:nvPr/>
          </p:nvSpPr>
          <p:spPr>
            <a:xfrm>
              <a:off x="8706800" y="2870775"/>
              <a:ext cx="190200" cy="1902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9"/>
            <p:cNvSpPr/>
            <p:nvPr/>
          </p:nvSpPr>
          <p:spPr>
            <a:xfrm>
              <a:off x="8706800" y="3140125"/>
              <a:ext cx="190200" cy="190200"/>
            </a:xfrm>
            <a:prstGeom prst="mathMultiply">
              <a:avLst>
                <a:gd fmla="val 23520" name="adj1"/>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9"/>
            <p:cNvSpPr/>
            <p:nvPr/>
          </p:nvSpPr>
          <p:spPr>
            <a:xfrm>
              <a:off x="8706800" y="3678825"/>
              <a:ext cx="190200" cy="1902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9"/>
            <p:cNvSpPr/>
            <p:nvPr/>
          </p:nvSpPr>
          <p:spPr>
            <a:xfrm>
              <a:off x="8706800" y="4217525"/>
              <a:ext cx="190200" cy="1902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9"/>
            <p:cNvSpPr/>
            <p:nvPr/>
          </p:nvSpPr>
          <p:spPr>
            <a:xfrm>
              <a:off x="8706800" y="4486875"/>
              <a:ext cx="190200" cy="190200"/>
            </a:xfrm>
            <a:prstGeom prst="mathMultiply">
              <a:avLst>
                <a:gd fmla="val 23520" name="adj1"/>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 name="Google Shape;700;p19"/>
          <p:cNvSpPr/>
          <p:nvPr/>
        </p:nvSpPr>
        <p:spPr>
          <a:xfrm>
            <a:off x="7492225" y="4758900"/>
            <a:ext cx="310800" cy="31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9"/>
          <p:cNvSpPr/>
          <p:nvPr/>
        </p:nvSpPr>
        <p:spPr>
          <a:xfrm>
            <a:off x="6804975" y="156000"/>
            <a:ext cx="213600" cy="21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19"/>
          <p:cNvGrpSpPr/>
          <p:nvPr/>
        </p:nvGrpSpPr>
        <p:grpSpPr>
          <a:xfrm>
            <a:off x="8317958" y="862237"/>
            <a:ext cx="518965" cy="518597"/>
            <a:chOff x="3285550" y="1349075"/>
            <a:chExt cx="496475" cy="496075"/>
          </a:xfrm>
        </p:grpSpPr>
        <p:sp>
          <p:nvSpPr>
            <p:cNvPr id="703" name="Google Shape;703;p19"/>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9"/>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9"/>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9"/>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9"/>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9"/>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9"/>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9"/>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9"/>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9"/>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9"/>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9"/>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9"/>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9"/>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9"/>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9"/>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 name="Google Shape;719;p19"/>
          <p:cNvSpPr/>
          <p:nvPr/>
        </p:nvSpPr>
        <p:spPr>
          <a:xfrm>
            <a:off x="112675" y="2867800"/>
            <a:ext cx="213600" cy="213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9"/>
          <p:cNvSpPr txBox="1"/>
          <p:nvPr>
            <p:ph type="title"/>
          </p:nvPr>
        </p:nvSpPr>
        <p:spPr>
          <a:xfrm>
            <a:off x="720000" y="539400"/>
            <a:ext cx="7704000" cy="4782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21" name="Google Shape;721;p19"/>
          <p:cNvSpPr txBox="1"/>
          <p:nvPr>
            <p:ph idx="2" type="title"/>
          </p:nvPr>
        </p:nvSpPr>
        <p:spPr>
          <a:xfrm>
            <a:off x="720000" y="2710750"/>
            <a:ext cx="23055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2" name="Google Shape;722;p19"/>
          <p:cNvSpPr txBox="1"/>
          <p:nvPr>
            <p:ph idx="1" type="subTitle"/>
          </p:nvPr>
        </p:nvSpPr>
        <p:spPr>
          <a:xfrm>
            <a:off x="720000" y="3238450"/>
            <a:ext cx="2305500" cy="801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723" name="Google Shape;723;p19"/>
          <p:cNvSpPr txBox="1"/>
          <p:nvPr>
            <p:ph idx="3" type="title"/>
          </p:nvPr>
        </p:nvSpPr>
        <p:spPr>
          <a:xfrm>
            <a:off x="3419218" y="2710750"/>
            <a:ext cx="23055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4" name="Google Shape;724;p19"/>
          <p:cNvSpPr txBox="1"/>
          <p:nvPr>
            <p:ph idx="4" type="subTitle"/>
          </p:nvPr>
        </p:nvSpPr>
        <p:spPr>
          <a:xfrm>
            <a:off x="3419221" y="3238450"/>
            <a:ext cx="2305500" cy="801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725" name="Google Shape;725;p19"/>
          <p:cNvSpPr txBox="1"/>
          <p:nvPr>
            <p:ph idx="5" type="title"/>
          </p:nvPr>
        </p:nvSpPr>
        <p:spPr>
          <a:xfrm>
            <a:off x="6118444" y="2710750"/>
            <a:ext cx="2305500" cy="527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6" name="Google Shape;726;p19"/>
          <p:cNvSpPr txBox="1"/>
          <p:nvPr>
            <p:ph idx="6" type="subTitle"/>
          </p:nvPr>
        </p:nvSpPr>
        <p:spPr>
          <a:xfrm>
            <a:off x="6118450" y="3238450"/>
            <a:ext cx="2305500" cy="801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27" name="Shape 727"/>
        <p:cNvGrpSpPr/>
        <p:nvPr/>
      </p:nvGrpSpPr>
      <p:grpSpPr>
        <a:xfrm>
          <a:off x="0" y="0"/>
          <a:ext cx="0" cy="0"/>
          <a:chOff x="0" y="0"/>
          <a:chExt cx="0" cy="0"/>
        </a:xfrm>
      </p:grpSpPr>
      <p:sp>
        <p:nvSpPr>
          <p:cNvPr id="728" name="Google Shape;728;p20"/>
          <p:cNvSpPr/>
          <p:nvPr/>
        </p:nvSpPr>
        <p:spPr>
          <a:xfrm>
            <a:off x="0" y="4315279"/>
            <a:ext cx="5087030" cy="828233"/>
          </a:xfrm>
          <a:custGeom>
            <a:rect b="b" l="l" r="r" t="t"/>
            <a:pathLst>
              <a:path extrusionOk="0" h="25854" w="158796">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9" name="Google Shape;729;p20"/>
          <p:cNvSpPr/>
          <p:nvPr/>
        </p:nvSpPr>
        <p:spPr>
          <a:xfrm rot="10800000">
            <a:off x="7366325" y="4826066"/>
            <a:ext cx="1777505" cy="317437"/>
          </a:xfrm>
          <a:custGeom>
            <a:rect b="b" l="l" r="r" t="t"/>
            <a:pathLst>
              <a:path extrusionOk="0" h="8573" w="48005">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0" name="Google Shape;730;p20"/>
          <p:cNvSpPr/>
          <p:nvPr/>
        </p:nvSpPr>
        <p:spPr>
          <a:xfrm flipH="1" rot="10800000">
            <a:off x="-12" y="4"/>
            <a:ext cx="5087030" cy="828233"/>
          </a:xfrm>
          <a:custGeom>
            <a:rect b="b" l="l" r="r" t="t"/>
            <a:pathLst>
              <a:path extrusionOk="0" h="25854" w="158796">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1" name="Google Shape;731;p20"/>
          <p:cNvSpPr/>
          <p:nvPr/>
        </p:nvSpPr>
        <p:spPr>
          <a:xfrm>
            <a:off x="981700" y="944525"/>
            <a:ext cx="303000" cy="30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0"/>
          <p:cNvSpPr/>
          <p:nvPr/>
        </p:nvSpPr>
        <p:spPr>
          <a:xfrm>
            <a:off x="6032275" y="4662225"/>
            <a:ext cx="368100" cy="36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20"/>
          <p:cNvGrpSpPr/>
          <p:nvPr/>
        </p:nvGrpSpPr>
        <p:grpSpPr>
          <a:xfrm>
            <a:off x="7427421" y="322227"/>
            <a:ext cx="716617" cy="434341"/>
            <a:chOff x="7867315" y="323427"/>
            <a:chExt cx="884931" cy="536356"/>
          </a:xfrm>
        </p:grpSpPr>
        <p:grpSp>
          <p:nvGrpSpPr>
            <p:cNvPr id="734" name="Google Shape;734;p20"/>
            <p:cNvGrpSpPr/>
            <p:nvPr/>
          </p:nvGrpSpPr>
          <p:grpSpPr>
            <a:xfrm flipH="1">
              <a:off x="7867315" y="323427"/>
              <a:ext cx="536838" cy="536356"/>
              <a:chOff x="3285550" y="1349075"/>
              <a:chExt cx="496475" cy="496075"/>
            </a:xfrm>
          </p:grpSpPr>
          <p:sp>
            <p:nvSpPr>
              <p:cNvPr id="735" name="Google Shape;735;p20"/>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0"/>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0"/>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0"/>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0"/>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0"/>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0"/>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0"/>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0"/>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0"/>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0"/>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0"/>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0"/>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0"/>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0"/>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0"/>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 name="Google Shape;751;p20"/>
            <p:cNvGrpSpPr/>
            <p:nvPr/>
          </p:nvGrpSpPr>
          <p:grpSpPr>
            <a:xfrm flipH="1">
              <a:off x="8215408" y="323427"/>
              <a:ext cx="536838" cy="536356"/>
              <a:chOff x="3285550" y="1349075"/>
              <a:chExt cx="496475" cy="496075"/>
            </a:xfrm>
          </p:grpSpPr>
          <p:sp>
            <p:nvSpPr>
              <p:cNvPr id="752" name="Google Shape;752;p20"/>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0"/>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0"/>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0"/>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0"/>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0"/>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0"/>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8" name="Google Shape;768;p20"/>
          <p:cNvSpPr/>
          <p:nvPr/>
        </p:nvSpPr>
        <p:spPr>
          <a:xfrm>
            <a:off x="8712875" y="3874575"/>
            <a:ext cx="177900" cy="177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0"/>
          <p:cNvSpPr/>
          <p:nvPr/>
        </p:nvSpPr>
        <p:spPr>
          <a:xfrm>
            <a:off x="262000" y="2760575"/>
            <a:ext cx="177900" cy="177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0"/>
          <p:cNvSpPr txBox="1"/>
          <p:nvPr>
            <p:ph type="title"/>
          </p:nvPr>
        </p:nvSpPr>
        <p:spPr>
          <a:xfrm>
            <a:off x="720000" y="539400"/>
            <a:ext cx="7704000" cy="4782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1" name="Google Shape;771;p20"/>
          <p:cNvSpPr txBox="1"/>
          <p:nvPr>
            <p:ph idx="2" type="title"/>
          </p:nvPr>
        </p:nvSpPr>
        <p:spPr>
          <a:xfrm>
            <a:off x="720000" y="1734925"/>
            <a:ext cx="1978200" cy="369600"/>
          </a:xfrm>
          <a:prstGeom prst="rect">
            <a:avLst/>
          </a:prstGeom>
        </p:spPr>
        <p:txBody>
          <a:bodyPr anchorCtr="0" anchor="ctr" bIns="0" lIns="0" spcFirstLastPara="1" rIns="0" wrap="square" tIns="0">
            <a:noAutofit/>
          </a:bodyPr>
          <a:lstStyle>
            <a:lvl1pPr lvl="0" rtl="0" algn="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72" name="Google Shape;772;p20"/>
          <p:cNvSpPr txBox="1"/>
          <p:nvPr>
            <p:ph idx="1" type="subTitle"/>
          </p:nvPr>
        </p:nvSpPr>
        <p:spPr>
          <a:xfrm>
            <a:off x="720000" y="2104525"/>
            <a:ext cx="1978200" cy="665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773" name="Google Shape;773;p20"/>
          <p:cNvSpPr txBox="1"/>
          <p:nvPr>
            <p:ph idx="3" type="title"/>
          </p:nvPr>
        </p:nvSpPr>
        <p:spPr>
          <a:xfrm>
            <a:off x="6452704" y="1734925"/>
            <a:ext cx="1978200" cy="369600"/>
          </a:xfrm>
          <a:prstGeom prst="rect">
            <a:avLst/>
          </a:prstGeom>
        </p:spPr>
        <p:txBody>
          <a:bodyPr anchorCtr="0" anchor="ctr" bIns="0" lIns="0" spcFirstLastPara="1" rIns="0" wrap="square" tIns="0">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74" name="Google Shape;774;p20"/>
          <p:cNvSpPr txBox="1"/>
          <p:nvPr>
            <p:ph idx="4" type="subTitle"/>
          </p:nvPr>
        </p:nvSpPr>
        <p:spPr>
          <a:xfrm>
            <a:off x="6452704" y="2104525"/>
            <a:ext cx="1978200" cy="665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775" name="Google Shape;775;p20"/>
          <p:cNvSpPr txBox="1"/>
          <p:nvPr>
            <p:ph idx="5" type="title"/>
          </p:nvPr>
        </p:nvSpPr>
        <p:spPr>
          <a:xfrm>
            <a:off x="720000" y="3168325"/>
            <a:ext cx="1978200" cy="369600"/>
          </a:xfrm>
          <a:prstGeom prst="rect">
            <a:avLst/>
          </a:prstGeom>
        </p:spPr>
        <p:txBody>
          <a:bodyPr anchorCtr="0" anchor="ctr" bIns="0" lIns="0" spcFirstLastPara="1" rIns="0" wrap="square" tIns="0">
            <a:noAutofit/>
          </a:bodyPr>
          <a:lstStyle>
            <a:lvl1pPr lvl="0" rtl="0" algn="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76" name="Google Shape;776;p20"/>
          <p:cNvSpPr txBox="1"/>
          <p:nvPr>
            <p:ph idx="6" type="subTitle"/>
          </p:nvPr>
        </p:nvSpPr>
        <p:spPr>
          <a:xfrm>
            <a:off x="720000" y="3537925"/>
            <a:ext cx="1978200" cy="665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777" name="Google Shape;777;p20"/>
          <p:cNvSpPr txBox="1"/>
          <p:nvPr>
            <p:ph idx="7" type="title"/>
          </p:nvPr>
        </p:nvSpPr>
        <p:spPr>
          <a:xfrm>
            <a:off x="6452704" y="3168325"/>
            <a:ext cx="1978200" cy="369600"/>
          </a:xfrm>
          <a:prstGeom prst="rect">
            <a:avLst/>
          </a:prstGeom>
        </p:spPr>
        <p:txBody>
          <a:bodyPr anchorCtr="0" anchor="ctr" bIns="0" lIns="0" spcFirstLastPara="1" rIns="0" wrap="square" tIns="0">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78" name="Google Shape;778;p20"/>
          <p:cNvSpPr txBox="1"/>
          <p:nvPr>
            <p:ph idx="8" type="subTitle"/>
          </p:nvPr>
        </p:nvSpPr>
        <p:spPr>
          <a:xfrm>
            <a:off x="6452704" y="3537925"/>
            <a:ext cx="1978200" cy="665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grpSp>
        <p:nvGrpSpPr>
          <p:cNvPr id="779" name="Google Shape;779;p20"/>
          <p:cNvGrpSpPr/>
          <p:nvPr/>
        </p:nvGrpSpPr>
        <p:grpSpPr>
          <a:xfrm>
            <a:off x="8706800" y="539400"/>
            <a:ext cx="190200" cy="1267600"/>
            <a:chOff x="8706800" y="2601425"/>
            <a:chExt cx="190200" cy="1267600"/>
          </a:xfrm>
        </p:grpSpPr>
        <p:sp>
          <p:nvSpPr>
            <p:cNvPr id="780" name="Google Shape;780;p20"/>
            <p:cNvSpPr/>
            <p:nvPr/>
          </p:nvSpPr>
          <p:spPr>
            <a:xfrm>
              <a:off x="8706800" y="2601425"/>
              <a:ext cx="190200" cy="1902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0"/>
            <p:cNvSpPr/>
            <p:nvPr/>
          </p:nvSpPr>
          <p:spPr>
            <a:xfrm>
              <a:off x="8706800" y="2870775"/>
              <a:ext cx="190200" cy="1902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a:off x="8706800" y="3140125"/>
              <a:ext cx="190200" cy="190200"/>
            </a:xfrm>
            <a:prstGeom prst="mathMultiply">
              <a:avLst>
                <a:gd fmla="val 23520" name="adj1"/>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0"/>
            <p:cNvSpPr/>
            <p:nvPr/>
          </p:nvSpPr>
          <p:spPr>
            <a:xfrm>
              <a:off x="8706800" y="3678825"/>
              <a:ext cx="190200" cy="1902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20"/>
          <p:cNvGrpSpPr/>
          <p:nvPr/>
        </p:nvGrpSpPr>
        <p:grpSpPr>
          <a:xfrm>
            <a:off x="255850" y="2205025"/>
            <a:ext cx="190200" cy="459550"/>
            <a:chOff x="255850" y="4217525"/>
            <a:chExt cx="190200" cy="459550"/>
          </a:xfrm>
        </p:grpSpPr>
        <p:sp>
          <p:nvSpPr>
            <p:cNvPr id="785" name="Google Shape;785;p20"/>
            <p:cNvSpPr/>
            <p:nvPr/>
          </p:nvSpPr>
          <p:spPr>
            <a:xfrm>
              <a:off x="255850" y="4486875"/>
              <a:ext cx="190200" cy="190200"/>
            </a:xfrm>
            <a:prstGeom prst="mathMultiply">
              <a:avLst>
                <a:gd fmla="val 23520" name="adj1"/>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0"/>
            <p:cNvSpPr/>
            <p:nvPr/>
          </p:nvSpPr>
          <p:spPr>
            <a:xfrm>
              <a:off x="255850" y="4217525"/>
              <a:ext cx="190200" cy="1902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3"/>
          <p:cNvSpPr/>
          <p:nvPr/>
        </p:nvSpPr>
        <p:spPr>
          <a:xfrm>
            <a:off x="6" y="309"/>
            <a:ext cx="3996103" cy="421802"/>
          </a:xfrm>
          <a:custGeom>
            <a:rect b="b" l="l" r="r" t="t"/>
            <a:pathLst>
              <a:path extrusionOk="0" h="13170" w="124771">
                <a:moveTo>
                  <a:pt x="1" y="1"/>
                </a:moveTo>
                <a:lnTo>
                  <a:pt x="1" y="13168"/>
                </a:lnTo>
                <a:cubicBezTo>
                  <a:pt x="43" y="13167"/>
                  <a:pt x="86" y="13166"/>
                  <a:pt x="129" y="13166"/>
                </a:cubicBezTo>
                <a:cubicBezTo>
                  <a:pt x="238" y="13166"/>
                  <a:pt x="347" y="13169"/>
                  <a:pt x="456" y="13169"/>
                </a:cubicBezTo>
                <a:cubicBezTo>
                  <a:pt x="572" y="13169"/>
                  <a:pt x="688" y="13166"/>
                  <a:pt x="803" y="13150"/>
                </a:cubicBezTo>
                <a:cubicBezTo>
                  <a:pt x="2632" y="12918"/>
                  <a:pt x="4461" y="12677"/>
                  <a:pt x="6290" y="12445"/>
                </a:cubicBezTo>
                <a:cubicBezTo>
                  <a:pt x="8538" y="12151"/>
                  <a:pt x="10795" y="11857"/>
                  <a:pt x="13043" y="11562"/>
                </a:cubicBezTo>
                <a:cubicBezTo>
                  <a:pt x="15327" y="11268"/>
                  <a:pt x="17602" y="10973"/>
                  <a:pt x="19886" y="10679"/>
                </a:cubicBezTo>
                <a:cubicBezTo>
                  <a:pt x="22589" y="10331"/>
                  <a:pt x="25292" y="9983"/>
                  <a:pt x="27995" y="9635"/>
                </a:cubicBezTo>
                <a:cubicBezTo>
                  <a:pt x="30323" y="9341"/>
                  <a:pt x="32661" y="9038"/>
                  <a:pt x="34998" y="8743"/>
                </a:cubicBezTo>
                <a:cubicBezTo>
                  <a:pt x="37353" y="8449"/>
                  <a:pt x="39717" y="8154"/>
                  <a:pt x="42072" y="7869"/>
                </a:cubicBezTo>
                <a:cubicBezTo>
                  <a:pt x="44517" y="7575"/>
                  <a:pt x="46961" y="7289"/>
                  <a:pt x="49405" y="7004"/>
                </a:cubicBezTo>
                <a:cubicBezTo>
                  <a:pt x="51975" y="6700"/>
                  <a:pt x="54553" y="6397"/>
                  <a:pt x="57131" y="6103"/>
                </a:cubicBezTo>
                <a:cubicBezTo>
                  <a:pt x="59281" y="5853"/>
                  <a:pt x="61431" y="5612"/>
                  <a:pt x="63581" y="5371"/>
                </a:cubicBezTo>
                <a:cubicBezTo>
                  <a:pt x="65784" y="5130"/>
                  <a:pt x="67997" y="4889"/>
                  <a:pt x="70200" y="4657"/>
                </a:cubicBezTo>
                <a:cubicBezTo>
                  <a:pt x="72511" y="4416"/>
                  <a:pt x="74830" y="4176"/>
                  <a:pt x="77141" y="3944"/>
                </a:cubicBezTo>
                <a:cubicBezTo>
                  <a:pt x="79585" y="3694"/>
                  <a:pt x="82039" y="3453"/>
                  <a:pt x="84483" y="3212"/>
                </a:cubicBezTo>
                <a:cubicBezTo>
                  <a:pt x="86454" y="3025"/>
                  <a:pt x="88426" y="2846"/>
                  <a:pt x="90398" y="2668"/>
                </a:cubicBezTo>
                <a:cubicBezTo>
                  <a:pt x="93110" y="2427"/>
                  <a:pt x="95822" y="2168"/>
                  <a:pt x="98542" y="1945"/>
                </a:cubicBezTo>
                <a:cubicBezTo>
                  <a:pt x="100862" y="1749"/>
                  <a:pt x="103181" y="1580"/>
                  <a:pt x="105501" y="1401"/>
                </a:cubicBezTo>
                <a:cubicBezTo>
                  <a:pt x="108811" y="1151"/>
                  <a:pt x="112111" y="893"/>
                  <a:pt x="115421" y="661"/>
                </a:cubicBezTo>
                <a:cubicBezTo>
                  <a:pt x="118356" y="464"/>
                  <a:pt x="121300" y="304"/>
                  <a:pt x="124235" y="134"/>
                </a:cubicBezTo>
                <a:cubicBezTo>
                  <a:pt x="124422" y="117"/>
                  <a:pt x="124610" y="117"/>
                  <a:pt x="1247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5832085" y="309"/>
            <a:ext cx="3312092" cy="184895"/>
          </a:xfrm>
          <a:custGeom>
            <a:rect b="b" l="l" r="r" t="t"/>
            <a:pathLst>
              <a:path extrusionOk="0" h="5773" w="103414">
                <a:moveTo>
                  <a:pt x="1" y="1"/>
                </a:moveTo>
                <a:cubicBezTo>
                  <a:pt x="126" y="117"/>
                  <a:pt x="286" y="125"/>
                  <a:pt x="447" y="134"/>
                </a:cubicBezTo>
                <a:cubicBezTo>
                  <a:pt x="2686" y="348"/>
                  <a:pt x="4925" y="572"/>
                  <a:pt x="7156" y="777"/>
                </a:cubicBezTo>
                <a:cubicBezTo>
                  <a:pt x="11465" y="1187"/>
                  <a:pt x="15764" y="1749"/>
                  <a:pt x="20055" y="2284"/>
                </a:cubicBezTo>
                <a:cubicBezTo>
                  <a:pt x="24775" y="2882"/>
                  <a:pt x="29494" y="3507"/>
                  <a:pt x="34213" y="4051"/>
                </a:cubicBezTo>
                <a:cubicBezTo>
                  <a:pt x="38602" y="4559"/>
                  <a:pt x="42991" y="4970"/>
                  <a:pt x="47398" y="5255"/>
                </a:cubicBezTo>
                <a:cubicBezTo>
                  <a:pt x="52064" y="5567"/>
                  <a:pt x="56748" y="5728"/>
                  <a:pt x="61422" y="5764"/>
                </a:cubicBezTo>
                <a:cubicBezTo>
                  <a:pt x="62036" y="5770"/>
                  <a:pt x="62649" y="5773"/>
                  <a:pt x="63262" y="5773"/>
                </a:cubicBezTo>
                <a:cubicBezTo>
                  <a:pt x="67868" y="5773"/>
                  <a:pt x="72472" y="5606"/>
                  <a:pt x="77070" y="5425"/>
                </a:cubicBezTo>
                <a:cubicBezTo>
                  <a:pt x="79077" y="5344"/>
                  <a:pt x="81075" y="5210"/>
                  <a:pt x="83083" y="5094"/>
                </a:cubicBezTo>
                <a:cubicBezTo>
                  <a:pt x="86312" y="4898"/>
                  <a:pt x="89542" y="4702"/>
                  <a:pt x="92771" y="4497"/>
                </a:cubicBezTo>
                <a:cubicBezTo>
                  <a:pt x="94876" y="4363"/>
                  <a:pt x="96982" y="4185"/>
                  <a:pt x="99096" y="4077"/>
                </a:cubicBezTo>
                <a:cubicBezTo>
                  <a:pt x="100338" y="4016"/>
                  <a:pt x="101581" y="3841"/>
                  <a:pt x="102829" y="3841"/>
                </a:cubicBezTo>
                <a:cubicBezTo>
                  <a:pt x="103024" y="3841"/>
                  <a:pt x="103219" y="3845"/>
                  <a:pt x="103414" y="3854"/>
                </a:cubicBezTo>
                <a:lnTo>
                  <a:pt x="1034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713100" y="4604100"/>
            <a:ext cx="3422400" cy="190200"/>
            <a:chOff x="713100" y="4604100"/>
            <a:chExt cx="3422400" cy="190200"/>
          </a:xfrm>
        </p:grpSpPr>
        <p:sp>
          <p:nvSpPr>
            <p:cNvPr id="47" name="Google Shape;47;p3"/>
            <p:cNvSpPr/>
            <p:nvPr/>
          </p:nvSpPr>
          <p:spPr>
            <a:xfrm rot="-5400000">
              <a:off x="713100" y="4604100"/>
              <a:ext cx="190200" cy="1902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rot="-5400000">
              <a:off x="982450" y="4604100"/>
              <a:ext cx="190200" cy="1902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rot="-5400000">
              <a:off x="1251800" y="4604100"/>
              <a:ext cx="190200" cy="190200"/>
            </a:xfrm>
            <a:prstGeom prst="mathMultiply">
              <a:avLst>
                <a:gd fmla="val 23520" name="adj1"/>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rot="-5400000">
              <a:off x="1790500" y="4604100"/>
              <a:ext cx="190200" cy="1902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rot="-5400000">
              <a:off x="2329200" y="4604100"/>
              <a:ext cx="190200" cy="1902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rot="-5400000">
              <a:off x="2598550" y="4604100"/>
              <a:ext cx="190200" cy="190200"/>
            </a:xfrm>
            <a:prstGeom prst="mathMultiply">
              <a:avLst>
                <a:gd fmla="val 23520" name="adj1"/>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5400000">
              <a:off x="3137250" y="4604100"/>
              <a:ext cx="190200" cy="1902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flipH="1" rot="5400000">
              <a:off x="3945300" y="4604100"/>
              <a:ext cx="190200" cy="1902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flipH="1" rot="5400000">
              <a:off x="3675950" y="4604100"/>
              <a:ext cx="190200" cy="190200"/>
            </a:xfrm>
            <a:prstGeom prst="mathMultiply">
              <a:avLst>
                <a:gd fmla="val 23520" name="adj1"/>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 name="Google Shape;56;p3"/>
          <p:cNvGrpSpPr/>
          <p:nvPr/>
        </p:nvGrpSpPr>
        <p:grpSpPr>
          <a:xfrm>
            <a:off x="713109" y="539391"/>
            <a:ext cx="2386275" cy="70150"/>
            <a:chOff x="4572009" y="539391"/>
            <a:chExt cx="2386275" cy="70150"/>
          </a:xfrm>
        </p:grpSpPr>
        <p:cxnSp>
          <p:nvCxnSpPr>
            <p:cNvPr id="57" name="Google Shape;57;p3"/>
            <p:cNvCxnSpPr/>
            <p:nvPr/>
          </p:nvCxnSpPr>
          <p:spPr>
            <a:xfrm rot="10800000">
              <a:off x="5088384" y="539391"/>
              <a:ext cx="1869900" cy="0"/>
            </a:xfrm>
            <a:prstGeom prst="straightConnector1">
              <a:avLst/>
            </a:prstGeom>
            <a:noFill/>
            <a:ln cap="flat" cmpd="sng" w="9525">
              <a:solidFill>
                <a:schemeClr val="lt2"/>
              </a:solidFill>
              <a:prstDash val="dot"/>
              <a:round/>
              <a:headEnd len="med" w="med" type="none"/>
              <a:tailEnd len="med" w="med" type="none"/>
            </a:ln>
          </p:spPr>
        </p:cxnSp>
        <p:cxnSp>
          <p:nvCxnSpPr>
            <p:cNvPr id="58" name="Google Shape;58;p3"/>
            <p:cNvCxnSpPr/>
            <p:nvPr/>
          </p:nvCxnSpPr>
          <p:spPr>
            <a:xfrm rot="10800000">
              <a:off x="4572009" y="609541"/>
              <a:ext cx="2200800" cy="0"/>
            </a:xfrm>
            <a:prstGeom prst="straightConnector1">
              <a:avLst/>
            </a:prstGeom>
            <a:noFill/>
            <a:ln cap="flat" cmpd="sng" w="9525">
              <a:solidFill>
                <a:schemeClr val="lt2"/>
              </a:solidFill>
              <a:prstDash val="solid"/>
              <a:round/>
              <a:headEnd len="med" w="med" type="none"/>
              <a:tailEnd len="med" w="med" type="none"/>
            </a:ln>
          </p:spPr>
        </p:cxnSp>
      </p:grpSp>
      <p:sp>
        <p:nvSpPr>
          <p:cNvPr id="59" name="Google Shape;59;p3"/>
          <p:cNvSpPr/>
          <p:nvPr/>
        </p:nvSpPr>
        <p:spPr>
          <a:xfrm>
            <a:off x="433500" y="1153531"/>
            <a:ext cx="279600" cy="279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4700650" y="4735030"/>
            <a:ext cx="4443527" cy="408223"/>
          </a:xfrm>
          <a:custGeom>
            <a:rect b="b" l="l" r="r" t="t"/>
            <a:pathLst>
              <a:path extrusionOk="0" h="12746" w="138741">
                <a:moveTo>
                  <a:pt x="137154" y="1"/>
                </a:moveTo>
                <a:cubicBezTo>
                  <a:pt x="135649" y="1"/>
                  <a:pt x="134156" y="160"/>
                  <a:pt x="132683" y="470"/>
                </a:cubicBezTo>
                <a:cubicBezTo>
                  <a:pt x="128107" y="1443"/>
                  <a:pt x="123548" y="2460"/>
                  <a:pt x="118936" y="3191"/>
                </a:cubicBezTo>
                <a:cubicBezTo>
                  <a:pt x="114841" y="3833"/>
                  <a:pt x="110738" y="4395"/>
                  <a:pt x="106625" y="4859"/>
                </a:cubicBezTo>
                <a:cubicBezTo>
                  <a:pt x="103065" y="5261"/>
                  <a:pt x="99497" y="5582"/>
                  <a:pt x="95929" y="5885"/>
                </a:cubicBezTo>
                <a:cubicBezTo>
                  <a:pt x="91584" y="6251"/>
                  <a:pt x="87240" y="6528"/>
                  <a:pt x="82886" y="6768"/>
                </a:cubicBezTo>
                <a:cubicBezTo>
                  <a:pt x="79228" y="6974"/>
                  <a:pt x="75562" y="7134"/>
                  <a:pt x="71904" y="7241"/>
                </a:cubicBezTo>
                <a:cubicBezTo>
                  <a:pt x="66935" y="7384"/>
                  <a:pt x="61957" y="7500"/>
                  <a:pt x="56979" y="7553"/>
                </a:cubicBezTo>
                <a:cubicBezTo>
                  <a:pt x="54263" y="7586"/>
                  <a:pt x="51545" y="7605"/>
                  <a:pt x="48827" y="7605"/>
                </a:cubicBezTo>
                <a:cubicBezTo>
                  <a:pt x="45555" y="7605"/>
                  <a:pt x="42282" y="7577"/>
                  <a:pt x="39012" y="7509"/>
                </a:cubicBezTo>
                <a:cubicBezTo>
                  <a:pt x="37892" y="7484"/>
                  <a:pt x="36771" y="7471"/>
                  <a:pt x="35651" y="7471"/>
                </a:cubicBezTo>
                <a:cubicBezTo>
                  <a:pt x="31636" y="7471"/>
                  <a:pt x="27625" y="7627"/>
                  <a:pt x="23615" y="7892"/>
                </a:cubicBezTo>
                <a:cubicBezTo>
                  <a:pt x="18860" y="8205"/>
                  <a:pt x="14140" y="8740"/>
                  <a:pt x="9475" y="9695"/>
                </a:cubicBezTo>
                <a:cubicBezTo>
                  <a:pt x="6513" y="10292"/>
                  <a:pt x="3596" y="11059"/>
                  <a:pt x="812" y="12273"/>
                </a:cubicBezTo>
                <a:cubicBezTo>
                  <a:pt x="527" y="12398"/>
                  <a:pt x="197" y="12451"/>
                  <a:pt x="1" y="12746"/>
                </a:cubicBezTo>
                <a:lnTo>
                  <a:pt x="138741" y="12746"/>
                </a:lnTo>
                <a:lnTo>
                  <a:pt x="138741" y="60"/>
                </a:lnTo>
                <a:cubicBezTo>
                  <a:pt x="138210" y="20"/>
                  <a:pt x="137681" y="1"/>
                  <a:pt x="1371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txBox="1"/>
          <p:nvPr>
            <p:ph type="title"/>
          </p:nvPr>
        </p:nvSpPr>
        <p:spPr>
          <a:xfrm>
            <a:off x="720000" y="2411738"/>
            <a:ext cx="2798700" cy="841800"/>
          </a:xfrm>
          <a:prstGeom prst="rect">
            <a:avLst/>
          </a:prstGeom>
        </p:spPr>
        <p:txBody>
          <a:bodyPr anchorCtr="0" anchor="ctr" bIns="0" lIns="0" spcFirstLastPara="1" rIns="0" wrap="square" tIns="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2" name="Google Shape;62;p3"/>
          <p:cNvSpPr txBox="1"/>
          <p:nvPr>
            <p:ph hasCustomPrompt="1" idx="2" type="title"/>
          </p:nvPr>
        </p:nvSpPr>
        <p:spPr>
          <a:xfrm>
            <a:off x="1662150" y="1244538"/>
            <a:ext cx="914400" cy="1062900"/>
          </a:xfrm>
          <a:prstGeom prst="rect">
            <a:avLst/>
          </a:prstGeom>
        </p:spPr>
        <p:txBody>
          <a:bodyPr anchorCtr="0" anchor="b" bIns="0" lIns="0" spcFirstLastPara="1" rIns="0" wrap="square" tIns="0">
            <a:noAutofit/>
          </a:bodyPr>
          <a:lstStyle>
            <a:lvl1pPr lvl="0" rtl="0">
              <a:spcBef>
                <a:spcPts val="0"/>
              </a:spcBef>
              <a:spcAft>
                <a:spcPts val="0"/>
              </a:spcAft>
              <a:buSzPts val="6000"/>
              <a:buNone/>
              <a:defRPr sz="6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3" name="Google Shape;63;p3"/>
          <p:cNvSpPr txBox="1"/>
          <p:nvPr>
            <p:ph idx="1" type="subTitle"/>
          </p:nvPr>
        </p:nvSpPr>
        <p:spPr>
          <a:xfrm>
            <a:off x="720000" y="3357838"/>
            <a:ext cx="2798700" cy="540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87" name="Shape 787"/>
        <p:cNvGrpSpPr/>
        <p:nvPr/>
      </p:nvGrpSpPr>
      <p:grpSpPr>
        <a:xfrm>
          <a:off x="0" y="0"/>
          <a:ext cx="0" cy="0"/>
          <a:chOff x="0" y="0"/>
          <a:chExt cx="0" cy="0"/>
        </a:xfrm>
      </p:grpSpPr>
      <p:sp>
        <p:nvSpPr>
          <p:cNvPr id="788" name="Google Shape;788;p21"/>
          <p:cNvSpPr/>
          <p:nvPr/>
        </p:nvSpPr>
        <p:spPr>
          <a:xfrm rot="10800000">
            <a:off x="4056962" y="4"/>
            <a:ext cx="5087030" cy="828233"/>
          </a:xfrm>
          <a:custGeom>
            <a:rect b="b" l="l" r="r" t="t"/>
            <a:pathLst>
              <a:path extrusionOk="0" h="25854" w="158796">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89" name="Google Shape;789;p21"/>
          <p:cNvSpPr/>
          <p:nvPr/>
        </p:nvSpPr>
        <p:spPr>
          <a:xfrm>
            <a:off x="9" y="4928388"/>
            <a:ext cx="6285183" cy="215274"/>
          </a:xfrm>
          <a:custGeom>
            <a:rect b="b" l="l" r="r" t="t"/>
            <a:pathLst>
              <a:path extrusionOk="0" h="6721" w="196228">
                <a:moveTo>
                  <a:pt x="30642" y="1"/>
                </a:moveTo>
                <a:cubicBezTo>
                  <a:pt x="30545" y="1"/>
                  <a:pt x="30447" y="2"/>
                  <a:pt x="30350" y="3"/>
                </a:cubicBezTo>
                <a:cubicBezTo>
                  <a:pt x="25024" y="83"/>
                  <a:pt x="19716" y="351"/>
                  <a:pt x="14435" y="1082"/>
                </a:cubicBezTo>
                <a:cubicBezTo>
                  <a:pt x="10590" y="1609"/>
                  <a:pt x="6798" y="2358"/>
                  <a:pt x="3069" y="3402"/>
                </a:cubicBezTo>
                <a:cubicBezTo>
                  <a:pt x="2043" y="3696"/>
                  <a:pt x="1053" y="4116"/>
                  <a:pt x="1" y="4312"/>
                </a:cubicBezTo>
                <a:lnTo>
                  <a:pt x="1" y="6721"/>
                </a:lnTo>
                <a:lnTo>
                  <a:pt x="196228" y="6721"/>
                </a:lnTo>
                <a:cubicBezTo>
                  <a:pt x="195309" y="6221"/>
                  <a:pt x="194274" y="6043"/>
                  <a:pt x="193275" y="5775"/>
                </a:cubicBezTo>
                <a:cubicBezTo>
                  <a:pt x="184818" y="3464"/>
                  <a:pt x="176173" y="2251"/>
                  <a:pt x="167449" y="1600"/>
                </a:cubicBezTo>
                <a:cubicBezTo>
                  <a:pt x="163470" y="1305"/>
                  <a:pt x="159491" y="1181"/>
                  <a:pt x="155503" y="1163"/>
                </a:cubicBezTo>
                <a:cubicBezTo>
                  <a:pt x="155282" y="1162"/>
                  <a:pt x="155060" y="1162"/>
                  <a:pt x="154839" y="1162"/>
                </a:cubicBezTo>
                <a:cubicBezTo>
                  <a:pt x="149066" y="1162"/>
                  <a:pt x="143301" y="1386"/>
                  <a:pt x="137545" y="1859"/>
                </a:cubicBezTo>
                <a:cubicBezTo>
                  <a:pt x="134485" y="2108"/>
                  <a:pt x="131425" y="2376"/>
                  <a:pt x="128374" y="2760"/>
                </a:cubicBezTo>
                <a:cubicBezTo>
                  <a:pt x="124494" y="3241"/>
                  <a:pt x="120622" y="3687"/>
                  <a:pt x="116724" y="3955"/>
                </a:cubicBezTo>
                <a:cubicBezTo>
                  <a:pt x="112352" y="4249"/>
                  <a:pt x="107963" y="4392"/>
                  <a:pt x="103574" y="4455"/>
                </a:cubicBezTo>
                <a:cubicBezTo>
                  <a:pt x="102411" y="4470"/>
                  <a:pt x="101247" y="4477"/>
                  <a:pt x="100083" y="4477"/>
                </a:cubicBezTo>
                <a:cubicBezTo>
                  <a:pt x="94536" y="4477"/>
                  <a:pt x="88984" y="4315"/>
                  <a:pt x="83439" y="4116"/>
                </a:cubicBezTo>
                <a:cubicBezTo>
                  <a:pt x="81137" y="4026"/>
                  <a:pt x="78845" y="3910"/>
                  <a:pt x="76552" y="3777"/>
                </a:cubicBezTo>
                <a:cubicBezTo>
                  <a:pt x="73394" y="3598"/>
                  <a:pt x="70254" y="3384"/>
                  <a:pt x="67105" y="3179"/>
                </a:cubicBezTo>
                <a:cubicBezTo>
                  <a:pt x="65445" y="3063"/>
                  <a:pt x="63795" y="2938"/>
                  <a:pt x="62145" y="2804"/>
                </a:cubicBezTo>
                <a:cubicBezTo>
                  <a:pt x="59825" y="2617"/>
                  <a:pt x="57506" y="2421"/>
                  <a:pt x="55186" y="2224"/>
                </a:cubicBezTo>
                <a:cubicBezTo>
                  <a:pt x="53161" y="2046"/>
                  <a:pt x="51136" y="1867"/>
                  <a:pt x="49120" y="1680"/>
                </a:cubicBezTo>
                <a:cubicBezTo>
                  <a:pt x="46586" y="1439"/>
                  <a:pt x="44062" y="1189"/>
                  <a:pt x="41537" y="940"/>
                </a:cubicBezTo>
                <a:cubicBezTo>
                  <a:pt x="39619" y="752"/>
                  <a:pt x="37710" y="547"/>
                  <a:pt x="35792" y="378"/>
                </a:cubicBezTo>
                <a:cubicBezTo>
                  <a:pt x="34078" y="217"/>
                  <a:pt x="32364" y="1"/>
                  <a:pt x="30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 name="Google Shape;790;p21"/>
          <p:cNvGrpSpPr/>
          <p:nvPr/>
        </p:nvGrpSpPr>
        <p:grpSpPr>
          <a:xfrm>
            <a:off x="8706800" y="2519600"/>
            <a:ext cx="190200" cy="2075650"/>
            <a:chOff x="8706800" y="2601425"/>
            <a:chExt cx="190200" cy="2075650"/>
          </a:xfrm>
        </p:grpSpPr>
        <p:sp>
          <p:nvSpPr>
            <p:cNvPr id="791" name="Google Shape;791;p21"/>
            <p:cNvSpPr/>
            <p:nvPr/>
          </p:nvSpPr>
          <p:spPr>
            <a:xfrm>
              <a:off x="8706800" y="2601425"/>
              <a:ext cx="190200" cy="1902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1"/>
            <p:cNvSpPr/>
            <p:nvPr/>
          </p:nvSpPr>
          <p:spPr>
            <a:xfrm>
              <a:off x="8706800" y="2870775"/>
              <a:ext cx="190200" cy="1902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1"/>
            <p:cNvSpPr/>
            <p:nvPr/>
          </p:nvSpPr>
          <p:spPr>
            <a:xfrm>
              <a:off x="8706800" y="3140125"/>
              <a:ext cx="190200" cy="190200"/>
            </a:xfrm>
            <a:prstGeom prst="mathMultiply">
              <a:avLst>
                <a:gd fmla="val 23520" name="adj1"/>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1"/>
            <p:cNvSpPr/>
            <p:nvPr/>
          </p:nvSpPr>
          <p:spPr>
            <a:xfrm>
              <a:off x="8706800" y="3678825"/>
              <a:ext cx="190200" cy="1902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1"/>
            <p:cNvSpPr/>
            <p:nvPr/>
          </p:nvSpPr>
          <p:spPr>
            <a:xfrm>
              <a:off x="8706800" y="4217525"/>
              <a:ext cx="190200" cy="1902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1"/>
            <p:cNvSpPr/>
            <p:nvPr/>
          </p:nvSpPr>
          <p:spPr>
            <a:xfrm>
              <a:off x="8706800" y="4486875"/>
              <a:ext cx="190200" cy="190200"/>
            </a:xfrm>
            <a:prstGeom prst="mathMultiply">
              <a:avLst>
                <a:gd fmla="val 23520" name="adj1"/>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21"/>
          <p:cNvGrpSpPr/>
          <p:nvPr/>
        </p:nvGrpSpPr>
        <p:grpSpPr>
          <a:xfrm rot="5400000">
            <a:off x="8295968" y="963152"/>
            <a:ext cx="660893" cy="391022"/>
            <a:chOff x="844658" y="3526000"/>
            <a:chExt cx="876515" cy="518597"/>
          </a:xfrm>
        </p:grpSpPr>
        <p:grpSp>
          <p:nvGrpSpPr>
            <p:cNvPr id="798" name="Google Shape;798;p21"/>
            <p:cNvGrpSpPr/>
            <p:nvPr/>
          </p:nvGrpSpPr>
          <p:grpSpPr>
            <a:xfrm>
              <a:off x="844658" y="3526000"/>
              <a:ext cx="518965" cy="518597"/>
              <a:chOff x="3285550" y="1349075"/>
              <a:chExt cx="496475" cy="496075"/>
            </a:xfrm>
          </p:grpSpPr>
          <p:sp>
            <p:nvSpPr>
              <p:cNvPr id="799" name="Google Shape;799;p21"/>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1"/>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1"/>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1"/>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1"/>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1"/>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1"/>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1"/>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1"/>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1"/>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1"/>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1"/>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1"/>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1"/>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1"/>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1"/>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21"/>
            <p:cNvGrpSpPr/>
            <p:nvPr/>
          </p:nvGrpSpPr>
          <p:grpSpPr>
            <a:xfrm>
              <a:off x="1202208" y="3526000"/>
              <a:ext cx="518965" cy="518597"/>
              <a:chOff x="3285550" y="1349075"/>
              <a:chExt cx="496475" cy="496075"/>
            </a:xfrm>
          </p:grpSpPr>
          <p:sp>
            <p:nvSpPr>
              <p:cNvPr id="816" name="Google Shape;816;p21"/>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1"/>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1"/>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1"/>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1"/>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1"/>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1"/>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1"/>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1"/>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1"/>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1"/>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1"/>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1"/>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1"/>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1"/>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1"/>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2" name="Google Shape;832;p21"/>
          <p:cNvSpPr/>
          <p:nvPr/>
        </p:nvSpPr>
        <p:spPr>
          <a:xfrm>
            <a:off x="235075" y="1610725"/>
            <a:ext cx="215400" cy="215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1"/>
          <p:cNvSpPr/>
          <p:nvPr/>
        </p:nvSpPr>
        <p:spPr>
          <a:xfrm>
            <a:off x="7429025" y="349465"/>
            <a:ext cx="190200" cy="189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1"/>
          <p:cNvSpPr txBox="1"/>
          <p:nvPr>
            <p:ph type="title"/>
          </p:nvPr>
        </p:nvSpPr>
        <p:spPr>
          <a:xfrm>
            <a:off x="720000" y="539400"/>
            <a:ext cx="7704000" cy="4782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5" name="Google Shape;835;p21"/>
          <p:cNvSpPr txBox="1"/>
          <p:nvPr>
            <p:ph idx="2" type="title"/>
          </p:nvPr>
        </p:nvSpPr>
        <p:spPr>
          <a:xfrm>
            <a:off x="1101175" y="1918550"/>
            <a:ext cx="1986000" cy="3861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36" name="Google Shape;836;p21"/>
          <p:cNvSpPr txBox="1"/>
          <p:nvPr>
            <p:ph idx="1" type="subTitle"/>
          </p:nvPr>
        </p:nvSpPr>
        <p:spPr>
          <a:xfrm>
            <a:off x="1101175" y="2304550"/>
            <a:ext cx="1986000" cy="527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837" name="Google Shape;837;p21"/>
          <p:cNvSpPr txBox="1"/>
          <p:nvPr>
            <p:ph idx="3" type="title"/>
          </p:nvPr>
        </p:nvSpPr>
        <p:spPr>
          <a:xfrm>
            <a:off x="3578947" y="1918550"/>
            <a:ext cx="1986000" cy="3861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38" name="Google Shape;838;p21"/>
          <p:cNvSpPr txBox="1"/>
          <p:nvPr>
            <p:ph idx="4" type="subTitle"/>
          </p:nvPr>
        </p:nvSpPr>
        <p:spPr>
          <a:xfrm>
            <a:off x="3579000" y="2304550"/>
            <a:ext cx="1986000" cy="527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839" name="Google Shape;839;p21"/>
          <p:cNvSpPr txBox="1"/>
          <p:nvPr>
            <p:ph idx="5" type="title"/>
          </p:nvPr>
        </p:nvSpPr>
        <p:spPr>
          <a:xfrm>
            <a:off x="1101175" y="3733200"/>
            <a:ext cx="1986000" cy="3861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40" name="Google Shape;840;p21"/>
          <p:cNvSpPr txBox="1"/>
          <p:nvPr>
            <p:ph idx="6" type="subTitle"/>
          </p:nvPr>
        </p:nvSpPr>
        <p:spPr>
          <a:xfrm>
            <a:off x="1101175" y="4119300"/>
            <a:ext cx="19860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841" name="Google Shape;841;p21"/>
          <p:cNvSpPr txBox="1"/>
          <p:nvPr>
            <p:ph idx="7" type="title"/>
          </p:nvPr>
        </p:nvSpPr>
        <p:spPr>
          <a:xfrm>
            <a:off x="3578947" y="3733200"/>
            <a:ext cx="1986000" cy="3861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42" name="Google Shape;842;p21"/>
          <p:cNvSpPr txBox="1"/>
          <p:nvPr>
            <p:ph idx="8" type="subTitle"/>
          </p:nvPr>
        </p:nvSpPr>
        <p:spPr>
          <a:xfrm>
            <a:off x="3578948" y="4119300"/>
            <a:ext cx="19860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843" name="Google Shape;843;p21"/>
          <p:cNvSpPr txBox="1"/>
          <p:nvPr>
            <p:ph idx="9" type="title"/>
          </p:nvPr>
        </p:nvSpPr>
        <p:spPr>
          <a:xfrm>
            <a:off x="6056725" y="1918550"/>
            <a:ext cx="1986000" cy="3861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44" name="Google Shape;844;p21"/>
          <p:cNvSpPr txBox="1"/>
          <p:nvPr>
            <p:ph idx="13" type="subTitle"/>
          </p:nvPr>
        </p:nvSpPr>
        <p:spPr>
          <a:xfrm>
            <a:off x="6056725" y="2304550"/>
            <a:ext cx="1986000" cy="527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845" name="Google Shape;845;p21"/>
          <p:cNvSpPr txBox="1"/>
          <p:nvPr>
            <p:ph idx="14" type="title"/>
          </p:nvPr>
        </p:nvSpPr>
        <p:spPr>
          <a:xfrm>
            <a:off x="6056725" y="3733200"/>
            <a:ext cx="1986000" cy="3861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46" name="Google Shape;846;p21"/>
          <p:cNvSpPr txBox="1"/>
          <p:nvPr>
            <p:ph idx="15" type="subTitle"/>
          </p:nvPr>
        </p:nvSpPr>
        <p:spPr>
          <a:xfrm>
            <a:off x="6056727" y="4119300"/>
            <a:ext cx="19860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grpSp>
        <p:nvGrpSpPr>
          <p:cNvPr id="847" name="Google Shape;847;p21"/>
          <p:cNvGrpSpPr/>
          <p:nvPr/>
        </p:nvGrpSpPr>
        <p:grpSpPr>
          <a:xfrm>
            <a:off x="154913" y="136481"/>
            <a:ext cx="1116375" cy="805844"/>
            <a:chOff x="1190300" y="3984881"/>
            <a:chExt cx="1116375" cy="805844"/>
          </a:xfrm>
        </p:grpSpPr>
        <p:sp>
          <p:nvSpPr>
            <p:cNvPr id="848" name="Google Shape;848;p21"/>
            <p:cNvSpPr/>
            <p:nvPr/>
          </p:nvSpPr>
          <p:spPr>
            <a:xfrm rot="5400000">
              <a:off x="1927099" y="4414228"/>
              <a:ext cx="150900" cy="231600"/>
            </a:xfrm>
            <a:prstGeom prst="chevron">
              <a:avLst>
                <a:gd fmla="val 65456"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1"/>
            <p:cNvSpPr/>
            <p:nvPr/>
          </p:nvSpPr>
          <p:spPr>
            <a:xfrm rot="5400000">
              <a:off x="1927099" y="4208292"/>
              <a:ext cx="150900" cy="231600"/>
            </a:xfrm>
            <a:prstGeom prst="chevron">
              <a:avLst>
                <a:gd fmla="val 65456"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1"/>
            <p:cNvSpPr/>
            <p:nvPr/>
          </p:nvSpPr>
          <p:spPr>
            <a:xfrm rot="5400000">
              <a:off x="1544799" y="3944531"/>
              <a:ext cx="150900" cy="231600"/>
            </a:xfrm>
            <a:prstGeom prst="chevron">
              <a:avLst>
                <a:gd fmla="val 6545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1"/>
            <p:cNvSpPr/>
            <p:nvPr/>
          </p:nvSpPr>
          <p:spPr>
            <a:xfrm>
              <a:off x="1190300" y="4057450"/>
              <a:ext cx="69600" cy="69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1"/>
            <p:cNvSpPr/>
            <p:nvPr/>
          </p:nvSpPr>
          <p:spPr>
            <a:xfrm>
              <a:off x="1585450" y="4721125"/>
              <a:ext cx="69600" cy="696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1"/>
            <p:cNvSpPr/>
            <p:nvPr/>
          </p:nvSpPr>
          <p:spPr>
            <a:xfrm>
              <a:off x="2237075" y="4248650"/>
              <a:ext cx="69600" cy="696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1"/>
            <p:cNvSpPr/>
            <p:nvPr/>
          </p:nvSpPr>
          <p:spPr>
            <a:xfrm>
              <a:off x="2237075" y="4495225"/>
              <a:ext cx="69600" cy="69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855" name="Shape 855"/>
        <p:cNvGrpSpPr/>
        <p:nvPr/>
      </p:nvGrpSpPr>
      <p:grpSpPr>
        <a:xfrm>
          <a:off x="0" y="0"/>
          <a:ext cx="0" cy="0"/>
          <a:chOff x="0" y="0"/>
          <a:chExt cx="0" cy="0"/>
        </a:xfrm>
      </p:grpSpPr>
      <p:sp>
        <p:nvSpPr>
          <p:cNvPr id="856" name="Google Shape;856;p22"/>
          <p:cNvSpPr/>
          <p:nvPr/>
        </p:nvSpPr>
        <p:spPr>
          <a:xfrm flipH="1">
            <a:off x="4056788" y="4315279"/>
            <a:ext cx="5087030" cy="828233"/>
          </a:xfrm>
          <a:custGeom>
            <a:rect b="b" l="l" r="r" t="t"/>
            <a:pathLst>
              <a:path extrusionOk="0" h="25854" w="158796">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7" name="Google Shape;857;p22"/>
          <p:cNvSpPr/>
          <p:nvPr/>
        </p:nvSpPr>
        <p:spPr>
          <a:xfrm flipH="1" rot="10800000">
            <a:off x="-12" y="4826066"/>
            <a:ext cx="1777505" cy="317437"/>
          </a:xfrm>
          <a:custGeom>
            <a:rect b="b" l="l" r="r" t="t"/>
            <a:pathLst>
              <a:path extrusionOk="0" h="8573" w="48005">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8" name="Google Shape;858;p22"/>
          <p:cNvSpPr/>
          <p:nvPr/>
        </p:nvSpPr>
        <p:spPr>
          <a:xfrm rot="10800000">
            <a:off x="4056800" y="4"/>
            <a:ext cx="5087030" cy="828233"/>
          </a:xfrm>
          <a:custGeom>
            <a:rect b="b" l="l" r="r" t="t"/>
            <a:pathLst>
              <a:path extrusionOk="0" h="25854" w="158796">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859" name="Google Shape;859;p22"/>
          <p:cNvGrpSpPr/>
          <p:nvPr/>
        </p:nvGrpSpPr>
        <p:grpSpPr>
          <a:xfrm>
            <a:off x="2139050" y="4604100"/>
            <a:ext cx="2432943" cy="323380"/>
            <a:chOff x="1243275" y="57550"/>
            <a:chExt cx="2432943" cy="323380"/>
          </a:xfrm>
        </p:grpSpPr>
        <p:sp>
          <p:nvSpPr>
            <p:cNvPr id="860" name="Google Shape;860;p22"/>
            <p:cNvSpPr/>
            <p:nvPr/>
          </p:nvSpPr>
          <p:spPr>
            <a:xfrm>
              <a:off x="1243275" y="32273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2"/>
            <p:cNvSpPr/>
            <p:nvPr/>
          </p:nvSpPr>
          <p:spPr>
            <a:xfrm>
              <a:off x="1469409"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2"/>
            <p:cNvSpPr/>
            <p:nvPr/>
          </p:nvSpPr>
          <p:spPr>
            <a:xfrm>
              <a:off x="1469409"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2"/>
            <p:cNvSpPr/>
            <p:nvPr/>
          </p:nvSpPr>
          <p:spPr>
            <a:xfrm>
              <a:off x="1469409" y="57550"/>
              <a:ext cx="58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2"/>
            <p:cNvSpPr/>
            <p:nvPr/>
          </p:nvSpPr>
          <p:spPr>
            <a:xfrm>
              <a:off x="1243275"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2"/>
            <p:cNvSpPr/>
            <p:nvPr/>
          </p:nvSpPr>
          <p:spPr>
            <a:xfrm>
              <a:off x="1695543"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2"/>
            <p:cNvSpPr/>
            <p:nvPr/>
          </p:nvSpPr>
          <p:spPr>
            <a:xfrm>
              <a:off x="1695543"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2"/>
            <p:cNvSpPr/>
            <p:nvPr/>
          </p:nvSpPr>
          <p:spPr>
            <a:xfrm>
              <a:off x="1921677" y="5755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2"/>
            <p:cNvSpPr/>
            <p:nvPr/>
          </p:nvSpPr>
          <p:spPr>
            <a:xfrm>
              <a:off x="1921677"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2"/>
            <p:cNvSpPr/>
            <p:nvPr/>
          </p:nvSpPr>
          <p:spPr>
            <a:xfrm>
              <a:off x="1921668"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2"/>
            <p:cNvSpPr/>
            <p:nvPr/>
          </p:nvSpPr>
          <p:spPr>
            <a:xfrm>
              <a:off x="2147802"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2"/>
            <p:cNvSpPr/>
            <p:nvPr/>
          </p:nvSpPr>
          <p:spPr>
            <a:xfrm>
              <a:off x="2147793"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2"/>
            <p:cNvSpPr/>
            <p:nvPr/>
          </p:nvSpPr>
          <p:spPr>
            <a:xfrm>
              <a:off x="2370452" y="32273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2"/>
            <p:cNvSpPr/>
            <p:nvPr/>
          </p:nvSpPr>
          <p:spPr>
            <a:xfrm>
              <a:off x="2370443" y="190140"/>
              <a:ext cx="58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2"/>
            <p:cNvSpPr/>
            <p:nvPr/>
          </p:nvSpPr>
          <p:spPr>
            <a:xfrm>
              <a:off x="2560402"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2"/>
            <p:cNvSpPr/>
            <p:nvPr/>
          </p:nvSpPr>
          <p:spPr>
            <a:xfrm>
              <a:off x="2560402"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2"/>
            <p:cNvSpPr/>
            <p:nvPr/>
          </p:nvSpPr>
          <p:spPr>
            <a:xfrm>
              <a:off x="2766702"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2"/>
            <p:cNvSpPr/>
            <p:nvPr/>
          </p:nvSpPr>
          <p:spPr>
            <a:xfrm>
              <a:off x="2766702" y="1901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2"/>
            <p:cNvSpPr/>
            <p:nvPr/>
          </p:nvSpPr>
          <p:spPr>
            <a:xfrm>
              <a:off x="2973002" y="32273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2"/>
            <p:cNvSpPr/>
            <p:nvPr/>
          </p:nvSpPr>
          <p:spPr>
            <a:xfrm>
              <a:off x="2972993" y="190140"/>
              <a:ext cx="58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2"/>
            <p:cNvSpPr/>
            <p:nvPr/>
          </p:nvSpPr>
          <p:spPr>
            <a:xfrm>
              <a:off x="3199127"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2"/>
            <p:cNvSpPr/>
            <p:nvPr/>
          </p:nvSpPr>
          <p:spPr>
            <a:xfrm>
              <a:off x="3385602"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2"/>
            <p:cNvSpPr/>
            <p:nvPr/>
          </p:nvSpPr>
          <p:spPr>
            <a:xfrm>
              <a:off x="3385593"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2"/>
            <p:cNvSpPr/>
            <p:nvPr/>
          </p:nvSpPr>
          <p:spPr>
            <a:xfrm>
              <a:off x="3618018" y="19014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84" name="Google Shape;884;p22"/>
          <p:cNvCxnSpPr/>
          <p:nvPr/>
        </p:nvCxnSpPr>
        <p:spPr>
          <a:xfrm rot="10800000">
            <a:off x="1229484" y="376029"/>
            <a:ext cx="1869900" cy="0"/>
          </a:xfrm>
          <a:prstGeom prst="straightConnector1">
            <a:avLst/>
          </a:prstGeom>
          <a:noFill/>
          <a:ln cap="flat" cmpd="sng" w="9525">
            <a:solidFill>
              <a:schemeClr val="lt2"/>
            </a:solidFill>
            <a:prstDash val="dot"/>
            <a:round/>
            <a:headEnd len="med" w="med" type="none"/>
            <a:tailEnd len="med" w="med" type="none"/>
          </a:ln>
        </p:spPr>
      </p:cxnSp>
      <p:cxnSp>
        <p:nvCxnSpPr>
          <p:cNvPr id="885" name="Google Shape;885;p22"/>
          <p:cNvCxnSpPr/>
          <p:nvPr/>
        </p:nvCxnSpPr>
        <p:spPr>
          <a:xfrm rot="10800000">
            <a:off x="713109" y="446179"/>
            <a:ext cx="2200800" cy="0"/>
          </a:xfrm>
          <a:prstGeom prst="straightConnector1">
            <a:avLst/>
          </a:prstGeom>
          <a:noFill/>
          <a:ln cap="flat" cmpd="sng" w="9525">
            <a:solidFill>
              <a:schemeClr val="lt2"/>
            </a:solidFill>
            <a:prstDash val="solid"/>
            <a:round/>
            <a:headEnd len="med" w="med" type="none"/>
            <a:tailEnd len="med" w="med" type="none"/>
          </a:ln>
        </p:spPr>
      </p:cxnSp>
      <p:sp>
        <p:nvSpPr>
          <p:cNvPr id="886" name="Google Shape;886;p22"/>
          <p:cNvSpPr/>
          <p:nvPr/>
        </p:nvSpPr>
        <p:spPr>
          <a:xfrm>
            <a:off x="3027916" y="136038"/>
            <a:ext cx="480000" cy="4800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2"/>
          <p:cNvSpPr/>
          <p:nvPr/>
        </p:nvSpPr>
        <p:spPr>
          <a:xfrm>
            <a:off x="6628498" y="368250"/>
            <a:ext cx="342900" cy="342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2"/>
          <p:cNvSpPr/>
          <p:nvPr/>
        </p:nvSpPr>
        <p:spPr>
          <a:xfrm>
            <a:off x="187824" y="4050050"/>
            <a:ext cx="220500" cy="220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2"/>
          <p:cNvSpPr txBox="1"/>
          <p:nvPr>
            <p:ph hasCustomPrompt="1" type="title"/>
          </p:nvPr>
        </p:nvSpPr>
        <p:spPr>
          <a:xfrm>
            <a:off x="2257800" y="1101625"/>
            <a:ext cx="4628400" cy="7689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5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90" name="Google Shape;890;p22"/>
          <p:cNvSpPr txBox="1"/>
          <p:nvPr>
            <p:ph idx="1" type="subTitle"/>
          </p:nvPr>
        </p:nvSpPr>
        <p:spPr>
          <a:xfrm>
            <a:off x="2257800" y="1870526"/>
            <a:ext cx="4628400" cy="598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91" name="Google Shape;891;p22"/>
          <p:cNvSpPr txBox="1"/>
          <p:nvPr>
            <p:ph hasCustomPrompt="1" idx="2" type="title"/>
          </p:nvPr>
        </p:nvSpPr>
        <p:spPr>
          <a:xfrm>
            <a:off x="2257800" y="2830577"/>
            <a:ext cx="4628400" cy="7689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5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92" name="Google Shape;892;p22"/>
          <p:cNvSpPr txBox="1"/>
          <p:nvPr>
            <p:ph idx="3" type="subTitle"/>
          </p:nvPr>
        </p:nvSpPr>
        <p:spPr>
          <a:xfrm>
            <a:off x="2257800" y="3599474"/>
            <a:ext cx="4628400" cy="598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893" name="Google Shape;893;p22"/>
          <p:cNvGrpSpPr/>
          <p:nvPr/>
        </p:nvGrpSpPr>
        <p:grpSpPr>
          <a:xfrm>
            <a:off x="473107" y="1390865"/>
            <a:ext cx="479992" cy="479655"/>
            <a:chOff x="3285550" y="1349075"/>
            <a:chExt cx="496475" cy="496075"/>
          </a:xfrm>
        </p:grpSpPr>
        <p:sp>
          <p:nvSpPr>
            <p:cNvPr id="894" name="Google Shape;894;p22"/>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2"/>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2"/>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2"/>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2"/>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2"/>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2"/>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2"/>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2"/>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2"/>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2"/>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2"/>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2"/>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2"/>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2"/>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2"/>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910" name="Shape 910"/>
        <p:cNvGrpSpPr/>
        <p:nvPr/>
      </p:nvGrpSpPr>
      <p:grpSpPr>
        <a:xfrm>
          <a:off x="0" y="0"/>
          <a:ext cx="0" cy="0"/>
          <a:chOff x="0" y="0"/>
          <a:chExt cx="0" cy="0"/>
        </a:xfrm>
      </p:grpSpPr>
      <p:sp>
        <p:nvSpPr>
          <p:cNvPr id="911" name="Google Shape;911;p23"/>
          <p:cNvSpPr txBox="1"/>
          <p:nvPr/>
        </p:nvSpPr>
        <p:spPr>
          <a:xfrm>
            <a:off x="720000" y="3529200"/>
            <a:ext cx="3000000" cy="615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200">
                <a:solidFill>
                  <a:schemeClr val="lt2"/>
                </a:solidFill>
                <a:latin typeface="Assistant"/>
                <a:ea typeface="Assistant"/>
                <a:cs typeface="Assistant"/>
                <a:sym typeface="Assistant"/>
              </a:rPr>
              <a:t>CREDITS: This presentation template was created by </a:t>
            </a:r>
            <a:r>
              <a:rPr b="1" lang="en" sz="1200">
                <a:solidFill>
                  <a:schemeClr val="dk1"/>
                </a:solidFill>
                <a:uFill>
                  <a:noFill/>
                </a:uFill>
                <a:latin typeface="Assistant"/>
                <a:ea typeface="Assistant"/>
                <a:cs typeface="Assistant"/>
                <a:sym typeface="Assistant"/>
                <a:hlinkClick r:id="rId2">
                  <a:extLst>
                    <a:ext uri="{A12FA001-AC4F-418D-AE19-62706E023703}">
                      <ahyp:hlinkClr val="tx"/>
                    </a:ext>
                  </a:extLst>
                </a:hlinkClick>
              </a:rPr>
              <a:t>Slidesgo</a:t>
            </a:r>
            <a:r>
              <a:rPr lang="en" sz="1200">
                <a:solidFill>
                  <a:schemeClr val="lt2"/>
                </a:solidFill>
                <a:latin typeface="Assistant"/>
                <a:ea typeface="Assistant"/>
                <a:cs typeface="Assistant"/>
                <a:sym typeface="Assistant"/>
              </a:rPr>
              <a:t>, including icons by </a:t>
            </a:r>
            <a:r>
              <a:rPr b="1" lang="en" sz="1200">
                <a:solidFill>
                  <a:schemeClr val="dk1"/>
                </a:solidFill>
                <a:uFill>
                  <a:noFill/>
                </a:uFill>
                <a:latin typeface="Assistant"/>
                <a:ea typeface="Assistant"/>
                <a:cs typeface="Assistant"/>
                <a:sym typeface="Assistant"/>
                <a:hlinkClick r:id="rId3">
                  <a:extLst>
                    <a:ext uri="{A12FA001-AC4F-418D-AE19-62706E023703}">
                      <ahyp:hlinkClr val="tx"/>
                    </a:ext>
                  </a:extLst>
                </a:hlinkClick>
              </a:rPr>
              <a:t>Flaticon</a:t>
            </a:r>
            <a:r>
              <a:rPr lang="en" sz="1200">
                <a:solidFill>
                  <a:schemeClr val="lt2"/>
                </a:solidFill>
                <a:latin typeface="Assistant"/>
                <a:ea typeface="Assistant"/>
                <a:cs typeface="Assistant"/>
                <a:sym typeface="Assistant"/>
              </a:rPr>
              <a:t> and </a:t>
            </a:r>
            <a:r>
              <a:rPr lang="en" sz="1200">
                <a:solidFill>
                  <a:schemeClr val="lt2"/>
                </a:solidFill>
                <a:latin typeface="Assistant"/>
                <a:ea typeface="Assistant"/>
                <a:cs typeface="Assistant"/>
                <a:sym typeface="Assistant"/>
              </a:rPr>
              <a:t>infographics &amp; images by </a:t>
            </a:r>
            <a:r>
              <a:rPr b="1" lang="en" sz="1200">
                <a:solidFill>
                  <a:schemeClr val="dk1"/>
                </a:solidFill>
                <a:uFill>
                  <a:noFill/>
                </a:uFill>
                <a:latin typeface="Assistant"/>
                <a:ea typeface="Assistant"/>
                <a:cs typeface="Assistant"/>
                <a:sym typeface="Assistant"/>
                <a:hlinkClick r:id="rId4">
                  <a:extLst>
                    <a:ext uri="{A12FA001-AC4F-418D-AE19-62706E023703}">
                      <ahyp:hlinkClr val="tx"/>
                    </a:ext>
                  </a:extLst>
                </a:hlinkClick>
              </a:rPr>
              <a:t>Freepik</a:t>
            </a:r>
            <a:endParaRPr b="1" sz="1200">
              <a:solidFill>
                <a:schemeClr val="dk1"/>
              </a:solidFill>
              <a:latin typeface="Assistant"/>
              <a:ea typeface="Assistant"/>
              <a:cs typeface="Assistant"/>
              <a:sym typeface="Assistant"/>
            </a:endParaRPr>
          </a:p>
        </p:txBody>
      </p:sp>
      <p:sp>
        <p:nvSpPr>
          <p:cNvPr id="912" name="Google Shape;912;p23"/>
          <p:cNvSpPr/>
          <p:nvPr/>
        </p:nvSpPr>
        <p:spPr>
          <a:xfrm flipH="1">
            <a:off x="4056969" y="4315279"/>
            <a:ext cx="5087030" cy="828233"/>
          </a:xfrm>
          <a:custGeom>
            <a:rect b="b" l="l" r="r" t="t"/>
            <a:pathLst>
              <a:path extrusionOk="0" h="25854" w="158796">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3" name="Google Shape;913;p23"/>
          <p:cNvSpPr/>
          <p:nvPr/>
        </p:nvSpPr>
        <p:spPr>
          <a:xfrm flipH="1">
            <a:off x="1233157" y="0"/>
            <a:ext cx="4937843" cy="323457"/>
          </a:xfrm>
          <a:custGeom>
            <a:rect b="b" l="l" r="r" t="t"/>
            <a:pathLst>
              <a:path extrusionOk="0" h="10097" w="154139">
                <a:moveTo>
                  <a:pt x="0" y="1"/>
                </a:moveTo>
                <a:cubicBezTo>
                  <a:pt x="125" y="117"/>
                  <a:pt x="286" y="134"/>
                  <a:pt x="437" y="170"/>
                </a:cubicBezTo>
                <a:cubicBezTo>
                  <a:pt x="6102" y="1392"/>
                  <a:pt x="11758" y="2641"/>
                  <a:pt x="17423" y="3846"/>
                </a:cubicBezTo>
                <a:cubicBezTo>
                  <a:pt x="22196" y="4863"/>
                  <a:pt x="26995" y="5817"/>
                  <a:pt x="31804" y="6647"/>
                </a:cubicBezTo>
                <a:cubicBezTo>
                  <a:pt x="34757" y="7155"/>
                  <a:pt x="37709" y="7628"/>
                  <a:pt x="40671" y="8038"/>
                </a:cubicBezTo>
                <a:cubicBezTo>
                  <a:pt x="43419" y="8431"/>
                  <a:pt x="46176" y="8761"/>
                  <a:pt x="48941" y="9046"/>
                </a:cubicBezTo>
                <a:cubicBezTo>
                  <a:pt x="52081" y="9377"/>
                  <a:pt x="55221" y="9635"/>
                  <a:pt x="58380" y="9787"/>
                </a:cubicBezTo>
                <a:cubicBezTo>
                  <a:pt x="60458" y="9894"/>
                  <a:pt x="62546" y="9947"/>
                  <a:pt x="64624" y="10028"/>
                </a:cubicBezTo>
                <a:cubicBezTo>
                  <a:pt x="65948" y="10075"/>
                  <a:pt x="67271" y="10096"/>
                  <a:pt x="68594" y="10096"/>
                </a:cubicBezTo>
                <a:cubicBezTo>
                  <a:pt x="72248" y="10096"/>
                  <a:pt x="75899" y="9936"/>
                  <a:pt x="79540" y="9733"/>
                </a:cubicBezTo>
                <a:cubicBezTo>
                  <a:pt x="82877" y="9555"/>
                  <a:pt x="86204" y="9234"/>
                  <a:pt x="89523" y="8850"/>
                </a:cubicBezTo>
                <a:cubicBezTo>
                  <a:pt x="92467" y="8502"/>
                  <a:pt x="95411" y="8092"/>
                  <a:pt x="98337" y="7619"/>
                </a:cubicBezTo>
                <a:cubicBezTo>
                  <a:pt x="101575" y="7111"/>
                  <a:pt x="104823" y="6593"/>
                  <a:pt x="108070" y="6094"/>
                </a:cubicBezTo>
                <a:cubicBezTo>
                  <a:pt x="111076" y="5630"/>
                  <a:pt x="114091" y="5175"/>
                  <a:pt x="117107" y="4729"/>
                </a:cubicBezTo>
                <a:cubicBezTo>
                  <a:pt x="119881" y="4318"/>
                  <a:pt x="122656" y="3926"/>
                  <a:pt x="125430" y="3542"/>
                </a:cubicBezTo>
                <a:cubicBezTo>
                  <a:pt x="128419" y="3132"/>
                  <a:pt x="131416" y="2748"/>
                  <a:pt x="134414" y="2356"/>
                </a:cubicBezTo>
                <a:cubicBezTo>
                  <a:pt x="137251" y="1999"/>
                  <a:pt x="140078" y="1633"/>
                  <a:pt x="142924" y="1303"/>
                </a:cubicBezTo>
                <a:cubicBezTo>
                  <a:pt x="146082" y="937"/>
                  <a:pt x="149249" y="634"/>
                  <a:pt x="152407" y="268"/>
                </a:cubicBezTo>
                <a:cubicBezTo>
                  <a:pt x="152978" y="197"/>
                  <a:pt x="153585" y="259"/>
                  <a:pt x="154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4" name="Google Shape;914;p23"/>
          <p:cNvSpPr/>
          <p:nvPr/>
        </p:nvSpPr>
        <p:spPr>
          <a:xfrm flipH="1">
            <a:off x="7606159" y="0"/>
            <a:ext cx="1537840" cy="274636"/>
          </a:xfrm>
          <a:custGeom>
            <a:rect b="b" l="l" r="r" t="t"/>
            <a:pathLst>
              <a:path extrusionOk="0" h="8573" w="48005">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5" name="Google Shape;915;p23"/>
          <p:cNvSpPr/>
          <p:nvPr/>
        </p:nvSpPr>
        <p:spPr>
          <a:xfrm flipH="1">
            <a:off x="8669536" y="3232650"/>
            <a:ext cx="231600" cy="231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 name="Google Shape;916;p23"/>
          <p:cNvGrpSpPr/>
          <p:nvPr/>
        </p:nvGrpSpPr>
        <p:grpSpPr>
          <a:xfrm flipH="1">
            <a:off x="5924981" y="137775"/>
            <a:ext cx="2432943" cy="323380"/>
            <a:chOff x="1243275" y="57550"/>
            <a:chExt cx="2432943" cy="323380"/>
          </a:xfrm>
        </p:grpSpPr>
        <p:sp>
          <p:nvSpPr>
            <p:cNvPr id="917" name="Google Shape;917;p23"/>
            <p:cNvSpPr/>
            <p:nvPr/>
          </p:nvSpPr>
          <p:spPr>
            <a:xfrm>
              <a:off x="1243275" y="32273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3"/>
            <p:cNvSpPr/>
            <p:nvPr/>
          </p:nvSpPr>
          <p:spPr>
            <a:xfrm>
              <a:off x="1469409"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3"/>
            <p:cNvSpPr/>
            <p:nvPr/>
          </p:nvSpPr>
          <p:spPr>
            <a:xfrm>
              <a:off x="1469409"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3"/>
            <p:cNvSpPr/>
            <p:nvPr/>
          </p:nvSpPr>
          <p:spPr>
            <a:xfrm>
              <a:off x="1469409" y="57550"/>
              <a:ext cx="58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3"/>
            <p:cNvSpPr/>
            <p:nvPr/>
          </p:nvSpPr>
          <p:spPr>
            <a:xfrm>
              <a:off x="1243275"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3"/>
            <p:cNvSpPr/>
            <p:nvPr/>
          </p:nvSpPr>
          <p:spPr>
            <a:xfrm>
              <a:off x="1695543"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3"/>
            <p:cNvSpPr/>
            <p:nvPr/>
          </p:nvSpPr>
          <p:spPr>
            <a:xfrm>
              <a:off x="1695543"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3"/>
            <p:cNvSpPr/>
            <p:nvPr/>
          </p:nvSpPr>
          <p:spPr>
            <a:xfrm>
              <a:off x="1921677" y="5755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3"/>
            <p:cNvSpPr/>
            <p:nvPr/>
          </p:nvSpPr>
          <p:spPr>
            <a:xfrm>
              <a:off x="1921677"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3"/>
            <p:cNvSpPr/>
            <p:nvPr/>
          </p:nvSpPr>
          <p:spPr>
            <a:xfrm>
              <a:off x="1921668"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3"/>
            <p:cNvSpPr/>
            <p:nvPr/>
          </p:nvSpPr>
          <p:spPr>
            <a:xfrm>
              <a:off x="2147802"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3"/>
            <p:cNvSpPr/>
            <p:nvPr/>
          </p:nvSpPr>
          <p:spPr>
            <a:xfrm>
              <a:off x="2147793"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3"/>
            <p:cNvSpPr/>
            <p:nvPr/>
          </p:nvSpPr>
          <p:spPr>
            <a:xfrm>
              <a:off x="2370452" y="32273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3"/>
            <p:cNvSpPr/>
            <p:nvPr/>
          </p:nvSpPr>
          <p:spPr>
            <a:xfrm>
              <a:off x="2370443" y="190140"/>
              <a:ext cx="58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3"/>
            <p:cNvSpPr/>
            <p:nvPr/>
          </p:nvSpPr>
          <p:spPr>
            <a:xfrm>
              <a:off x="2560402"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3"/>
            <p:cNvSpPr/>
            <p:nvPr/>
          </p:nvSpPr>
          <p:spPr>
            <a:xfrm>
              <a:off x="2560402"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3"/>
            <p:cNvSpPr/>
            <p:nvPr/>
          </p:nvSpPr>
          <p:spPr>
            <a:xfrm>
              <a:off x="2766702"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3"/>
            <p:cNvSpPr/>
            <p:nvPr/>
          </p:nvSpPr>
          <p:spPr>
            <a:xfrm>
              <a:off x="2766702" y="1901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3"/>
            <p:cNvSpPr/>
            <p:nvPr/>
          </p:nvSpPr>
          <p:spPr>
            <a:xfrm>
              <a:off x="2973002" y="32273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3"/>
            <p:cNvSpPr/>
            <p:nvPr/>
          </p:nvSpPr>
          <p:spPr>
            <a:xfrm>
              <a:off x="2972993" y="190140"/>
              <a:ext cx="58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3"/>
            <p:cNvSpPr/>
            <p:nvPr/>
          </p:nvSpPr>
          <p:spPr>
            <a:xfrm>
              <a:off x="3199127"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3"/>
            <p:cNvSpPr/>
            <p:nvPr/>
          </p:nvSpPr>
          <p:spPr>
            <a:xfrm>
              <a:off x="3385602"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3"/>
            <p:cNvSpPr/>
            <p:nvPr/>
          </p:nvSpPr>
          <p:spPr>
            <a:xfrm>
              <a:off x="3385593"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3"/>
            <p:cNvSpPr/>
            <p:nvPr/>
          </p:nvSpPr>
          <p:spPr>
            <a:xfrm>
              <a:off x="3618018" y="19014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23"/>
          <p:cNvGrpSpPr/>
          <p:nvPr/>
        </p:nvGrpSpPr>
        <p:grpSpPr>
          <a:xfrm rot="5400000">
            <a:off x="8048914" y="2369959"/>
            <a:ext cx="1472837" cy="118070"/>
            <a:chOff x="360600" y="4817825"/>
            <a:chExt cx="2219800" cy="125700"/>
          </a:xfrm>
        </p:grpSpPr>
        <p:sp>
          <p:nvSpPr>
            <p:cNvPr id="942" name="Google Shape;942;p23"/>
            <p:cNvSpPr/>
            <p:nvPr/>
          </p:nvSpPr>
          <p:spPr>
            <a:xfrm rot="5400000">
              <a:off x="1594450" y="4826375"/>
              <a:ext cx="125700" cy="1086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3"/>
            <p:cNvSpPr/>
            <p:nvPr/>
          </p:nvSpPr>
          <p:spPr>
            <a:xfrm rot="5400000">
              <a:off x="18116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3"/>
            <p:cNvSpPr/>
            <p:nvPr/>
          </p:nvSpPr>
          <p:spPr>
            <a:xfrm rot="5400000">
              <a:off x="20288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3"/>
            <p:cNvSpPr/>
            <p:nvPr/>
          </p:nvSpPr>
          <p:spPr>
            <a:xfrm rot="5400000">
              <a:off x="2246050" y="4826375"/>
              <a:ext cx="125700" cy="108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3"/>
            <p:cNvSpPr/>
            <p:nvPr/>
          </p:nvSpPr>
          <p:spPr>
            <a:xfrm rot="5400000">
              <a:off x="13772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3"/>
            <p:cNvSpPr/>
            <p:nvPr/>
          </p:nvSpPr>
          <p:spPr>
            <a:xfrm rot="5400000">
              <a:off x="11600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3"/>
            <p:cNvSpPr/>
            <p:nvPr/>
          </p:nvSpPr>
          <p:spPr>
            <a:xfrm rot="5400000">
              <a:off x="9428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3"/>
            <p:cNvSpPr/>
            <p:nvPr/>
          </p:nvSpPr>
          <p:spPr>
            <a:xfrm rot="5400000">
              <a:off x="725650" y="4826375"/>
              <a:ext cx="125700" cy="1086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3"/>
            <p:cNvSpPr/>
            <p:nvPr/>
          </p:nvSpPr>
          <p:spPr>
            <a:xfrm rot="5400000">
              <a:off x="3520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3"/>
            <p:cNvSpPr/>
            <p:nvPr/>
          </p:nvSpPr>
          <p:spPr>
            <a:xfrm rot="5400000">
              <a:off x="2463250" y="4826375"/>
              <a:ext cx="125700" cy="108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 name="Google Shape;952;p23"/>
          <p:cNvSpPr txBox="1"/>
          <p:nvPr>
            <p:ph type="title"/>
          </p:nvPr>
        </p:nvSpPr>
        <p:spPr>
          <a:xfrm>
            <a:off x="720000" y="560150"/>
            <a:ext cx="2798700" cy="873000"/>
          </a:xfrm>
          <a:prstGeom prst="rect">
            <a:avLst/>
          </a:prstGeom>
        </p:spPr>
        <p:txBody>
          <a:bodyPr anchorCtr="0" anchor="ctr" bIns="0" lIns="0" spcFirstLastPara="1" rIns="0" wrap="square" tIns="0">
            <a:noAutofit/>
          </a:bodyPr>
          <a:lstStyle>
            <a:lvl1pPr lvl="0" rtl="0" algn="l">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53" name="Google Shape;953;p23"/>
          <p:cNvSpPr txBox="1"/>
          <p:nvPr>
            <p:ph idx="1" type="subTitle"/>
          </p:nvPr>
        </p:nvSpPr>
        <p:spPr>
          <a:xfrm>
            <a:off x="720000" y="2567525"/>
            <a:ext cx="2715900" cy="6741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954" name="Google Shape;954;p23"/>
          <p:cNvSpPr txBox="1"/>
          <p:nvPr>
            <p:ph idx="2" type="subTitle"/>
          </p:nvPr>
        </p:nvSpPr>
        <p:spPr>
          <a:xfrm>
            <a:off x="720000" y="2082400"/>
            <a:ext cx="2715900" cy="4089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16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955" name="Shape 955"/>
        <p:cNvGrpSpPr/>
        <p:nvPr/>
      </p:nvGrpSpPr>
      <p:grpSpPr>
        <a:xfrm>
          <a:off x="0" y="0"/>
          <a:ext cx="0" cy="0"/>
          <a:chOff x="0" y="0"/>
          <a:chExt cx="0" cy="0"/>
        </a:xfrm>
      </p:grpSpPr>
      <p:sp>
        <p:nvSpPr>
          <p:cNvPr id="956" name="Google Shape;956;p24"/>
          <p:cNvSpPr/>
          <p:nvPr/>
        </p:nvSpPr>
        <p:spPr>
          <a:xfrm flipH="1">
            <a:off x="2575400" y="4315275"/>
            <a:ext cx="6568597" cy="828233"/>
          </a:xfrm>
          <a:custGeom>
            <a:rect b="b" l="l" r="r" t="t"/>
            <a:pathLst>
              <a:path extrusionOk="0" h="25854" w="158796">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7" name="Google Shape;957;p24"/>
          <p:cNvSpPr/>
          <p:nvPr/>
        </p:nvSpPr>
        <p:spPr>
          <a:xfrm>
            <a:off x="6" y="309"/>
            <a:ext cx="3996103" cy="421802"/>
          </a:xfrm>
          <a:custGeom>
            <a:rect b="b" l="l" r="r" t="t"/>
            <a:pathLst>
              <a:path extrusionOk="0" h="13170" w="124771">
                <a:moveTo>
                  <a:pt x="1" y="1"/>
                </a:moveTo>
                <a:lnTo>
                  <a:pt x="1" y="13168"/>
                </a:lnTo>
                <a:cubicBezTo>
                  <a:pt x="43" y="13167"/>
                  <a:pt x="86" y="13166"/>
                  <a:pt x="129" y="13166"/>
                </a:cubicBezTo>
                <a:cubicBezTo>
                  <a:pt x="238" y="13166"/>
                  <a:pt x="347" y="13169"/>
                  <a:pt x="456" y="13169"/>
                </a:cubicBezTo>
                <a:cubicBezTo>
                  <a:pt x="572" y="13169"/>
                  <a:pt x="688" y="13166"/>
                  <a:pt x="803" y="13150"/>
                </a:cubicBezTo>
                <a:cubicBezTo>
                  <a:pt x="2632" y="12918"/>
                  <a:pt x="4461" y="12677"/>
                  <a:pt x="6290" y="12445"/>
                </a:cubicBezTo>
                <a:cubicBezTo>
                  <a:pt x="8538" y="12151"/>
                  <a:pt x="10795" y="11857"/>
                  <a:pt x="13043" y="11562"/>
                </a:cubicBezTo>
                <a:cubicBezTo>
                  <a:pt x="15327" y="11268"/>
                  <a:pt x="17602" y="10973"/>
                  <a:pt x="19886" y="10679"/>
                </a:cubicBezTo>
                <a:cubicBezTo>
                  <a:pt x="22589" y="10331"/>
                  <a:pt x="25292" y="9983"/>
                  <a:pt x="27995" y="9635"/>
                </a:cubicBezTo>
                <a:cubicBezTo>
                  <a:pt x="30323" y="9341"/>
                  <a:pt x="32661" y="9038"/>
                  <a:pt x="34998" y="8743"/>
                </a:cubicBezTo>
                <a:cubicBezTo>
                  <a:pt x="37353" y="8449"/>
                  <a:pt x="39717" y="8154"/>
                  <a:pt x="42072" y="7869"/>
                </a:cubicBezTo>
                <a:cubicBezTo>
                  <a:pt x="44517" y="7575"/>
                  <a:pt x="46961" y="7289"/>
                  <a:pt x="49405" y="7004"/>
                </a:cubicBezTo>
                <a:cubicBezTo>
                  <a:pt x="51975" y="6700"/>
                  <a:pt x="54553" y="6397"/>
                  <a:pt x="57131" y="6103"/>
                </a:cubicBezTo>
                <a:cubicBezTo>
                  <a:pt x="59281" y="5853"/>
                  <a:pt x="61431" y="5612"/>
                  <a:pt x="63581" y="5371"/>
                </a:cubicBezTo>
                <a:cubicBezTo>
                  <a:pt x="65784" y="5130"/>
                  <a:pt x="67997" y="4889"/>
                  <a:pt x="70200" y="4657"/>
                </a:cubicBezTo>
                <a:cubicBezTo>
                  <a:pt x="72511" y="4416"/>
                  <a:pt x="74830" y="4176"/>
                  <a:pt x="77141" y="3944"/>
                </a:cubicBezTo>
                <a:cubicBezTo>
                  <a:pt x="79585" y="3694"/>
                  <a:pt x="82039" y="3453"/>
                  <a:pt x="84483" y="3212"/>
                </a:cubicBezTo>
                <a:cubicBezTo>
                  <a:pt x="86454" y="3025"/>
                  <a:pt x="88426" y="2846"/>
                  <a:pt x="90398" y="2668"/>
                </a:cubicBezTo>
                <a:cubicBezTo>
                  <a:pt x="93110" y="2427"/>
                  <a:pt x="95822" y="2168"/>
                  <a:pt x="98542" y="1945"/>
                </a:cubicBezTo>
                <a:cubicBezTo>
                  <a:pt x="100862" y="1749"/>
                  <a:pt x="103181" y="1580"/>
                  <a:pt x="105501" y="1401"/>
                </a:cubicBezTo>
                <a:cubicBezTo>
                  <a:pt x="108811" y="1151"/>
                  <a:pt x="112111" y="893"/>
                  <a:pt x="115421" y="661"/>
                </a:cubicBezTo>
                <a:cubicBezTo>
                  <a:pt x="118356" y="464"/>
                  <a:pt x="121300" y="304"/>
                  <a:pt x="124235" y="134"/>
                </a:cubicBezTo>
                <a:cubicBezTo>
                  <a:pt x="124422" y="117"/>
                  <a:pt x="124610" y="117"/>
                  <a:pt x="1247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4"/>
          <p:cNvSpPr/>
          <p:nvPr/>
        </p:nvSpPr>
        <p:spPr>
          <a:xfrm>
            <a:off x="222625" y="801125"/>
            <a:ext cx="263100" cy="263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4"/>
          <p:cNvSpPr/>
          <p:nvPr/>
        </p:nvSpPr>
        <p:spPr>
          <a:xfrm>
            <a:off x="8654775" y="2807375"/>
            <a:ext cx="350700" cy="350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0" name="Google Shape;960;p24"/>
          <p:cNvGrpSpPr/>
          <p:nvPr/>
        </p:nvGrpSpPr>
        <p:grpSpPr>
          <a:xfrm rot="5400000">
            <a:off x="-400811" y="3249134"/>
            <a:ext cx="1472837" cy="118070"/>
            <a:chOff x="360600" y="4817825"/>
            <a:chExt cx="2219800" cy="125700"/>
          </a:xfrm>
        </p:grpSpPr>
        <p:sp>
          <p:nvSpPr>
            <p:cNvPr id="961" name="Google Shape;961;p24"/>
            <p:cNvSpPr/>
            <p:nvPr/>
          </p:nvSpPr>
          <p:spPr>
            <a:xfrm rot="5400000">
              <a:off x="1594450" y="4826375"/>
              <a:ext cx="125700" cy="1086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4"/>
            <p:cNvSpPr/>
            <p:nvPr/>
          </p:nvSpPr>
          <p:spPr>
            <a:xfrm rot="5400000">
              <a:off x="18116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4"/>
            <p:cNvSpPr/>
            <p:nvPr/>
          </p:nvSpPr>
          <p:spPr>
            <a:xfrm rot="5400000">
              <a:off x="20288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4"/>
            <p:cNvSpPr/>
            <p:nvPr/>
          </p:nvSpPr>
          <p:spPr>
            <a:xfrm rot="5400000">
              <a:off x="2246050" y="4826375"/>
              <a:ext cx="125700" cy="108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4"/>
            <p:cNvSpPr/>
            <p:nvPr/>
          </p:nvSpPr>
          <p:spPr>
            <a:xfrm rot="5400000">
              <a:off x="13772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4"/>
            <p:cNvSpPr/>
            <p:nvPr/>
          </p:nvSpPr>
          <p:spPr>
            <a:xfrm rot="5400000">
              <a:off x="11600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4"/>
            <p:cNvSpPr/>
            <p:nvPr/>
          </p:nvSpPr>
          <p:spPr>
            <a:xfrm rot="5400000">
              <a:off x="9428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4"/>
            <p:cNvSpPr/>
            <p:nvPr/>
          </p:nvSpPr>
          <p:spPr>
            <a:xfrm rot="5400000">
              <a:off x="725650" y="4826375"/>
              <a:ext cx="125700" cy="1086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4"/>
            <p:cNvSpPr/>
            <p:nvPr/>
          </p:nvSpPr>
          <p:spPr>
            <a:xfrm rot="5400000">
              <a:off x="3520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4"/>
            <p:cNvSpPr/>
            <p:nvPr/>
          </p:nvSpPr>
          <p:spPr>
            <a:xfrm rot="5400000">
              <a:off x="2463250" y="4826375"/>
              <a:ext cx="125700" cy="108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24"/>
          <p:cNvGrpSpPr/>
          <p:nvPr/>
        </p:nvGrpSpPr>
        <p:grpSpPr>
          <a:xfrm>
            <a:off x="8317958" y="422112"/>
            <a:ext cx="518965" cy="518597"/>
            <a:chOff x="3285550" y="1349075"/>
            <a:chExt cx="496475" cy="496075"/>
          </a:xfrm>
        </p:grpSpPr>
        <p:sp>
          <p:nvSpPr>
            <p:cNvPr id="972" name="Google Shape;972;p24"/>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4"/>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4"/>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4"/>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4"/>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4"/>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4"/>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4"/>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4"/>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4"/>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4"/>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4"/>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4"/>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4"/>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4"/>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4"/>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 name="Google Shape;988;p24"/>
          <p:cNvSpPr/>
          <p:nvPr/>
        </p:nvSpPr>
        <p:spPr>
          <a:xfrm>
            <a:off x="1590675" y="4806100"/>
            <a:ext cx="214200" cy="213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989" name="Shape 989"/>
        <p:cNvGrpSpPr/>
        <p:nvPr/>
      </p:nvGrpSpPr>
      <p:grpSpPr>
        <a:xfrm>
          <a:off x="0" y="0"/>
          <a:ext cx="0" cy="0"/>
          <a:chOff x="0" y="0"/>
          <a:chExt cx="0" cy="0"/>
        </a:xfrm>
      </p:grpSpPr>
      <p:sp>
        <p:nvSpPr>
          <p:cNvPr id="990" name="Google Shape;990;p25"/>
          <p:cNvSpPr/>
          <p:nvPr/>
        </p:nvSpPr>
        <p:spPr>
          <a:xfrm flipH="1">
            <a:off x="1233150" y="0"/>
            <a:ext cx="4937843" cy="323457"/>
          </a:xfrm>
          <a:custGeom>
            <a:rect b="b" l="l" r="r" t="t"/>
            <a:pathLst>
              <a:path extrusionOk="0" h="10097" w="154139">
                <a:moveTo>
                  <a:pt x="0" y="1"/>
                </a:moveTo>
                <a:cubicBezTo>
                  <a:pt x="125" y="117"/>
                  <a:pt x="286" y="134"/>
                  <a:pt x="437" y="170"/>
                </a:cubicBezTo>
                <a:cubicBezTo>
                  <a:pt x="6102" y="1392"/>
                  <a:pt x="11758" y="2641"/>
                  <a:pt x="17423" y="3846"/>
                </a:cubicBezTo>
                <a:cubicBezTo>
                  <a:pt x="22196" y="4863"/>
                  <a:pt x="26995" y="5817"/>
                  <a:pt x="31804" y="6647"/>
                </a:cubicBezTo>
                <a:cubicBezTo>
                  <a:pt x="34757" y="7155"/>
                  <a:pt x="37709" y="7628"/>
                  <a:pt x="40671" y="8038"/>
                </a:cubicBezTo>
                <a:cubicBezTo>
                  <a:pt x="43419" y="8431"/>
                  <a:pt x="46176" y="8761"/>
                  <a:pt x="48941" y="9046"/>
                </a:cubicBezTo>
                <a:cubicBezTo>
                  <a:pt x="52081" y="9377"/>
                  <a:pt x="55221" y="9635"/>
                  <a:pt x="58380" y="9787"/>
                </a:cubicBezTo>
                <a:cubicBezTo>
                  <a:pt x="60458" y="9894"/>
                  <a:pt x="62546" y="9947"/>
                  <a:pt x="64624" y="10028"/>
                </a:cubicBezTo>
                <a:cubicBezTo>
                  <a:pt x="65948" y="10075"/>
                  <a:pt x="67271" y="10096"/>
                  <a:pt x="68594" y="10096"/>
                </a:cubicBezTo>
                <a:cubicBezTo>
                  <a:pt x="72248" y="10096"/>
                  <a:pt x="75899" y="9936"/>
                  <a:pt x="79540" y="9733"/>
                </a:cubicBezTo>
                <a:cubicBezTo>
                  <a:pt x="82877" y="9555"/>
                  <a:pt x="86204" y="9234"/>
                  <a:pt x="89523" y="8850"/>
                </a:cubicBezTo>
                <a:cubicBezTo>
                  <a:pt x="92467" y="8502"/>
                  <a:pt x="95411" y="8092"/>
                  <a:pt x="98337" y="7619"/>
                </a:cubicBezTo>
                <a:cubicBezTo>
                  <a:pt x="101575" y="7111"/>
                  <a:pt x="104823" y="6593"/>
                  <a:pt x="108070" y="6094"/>
                </a:cubicBezTo>
                <a:cubicBezTo>
                  <a:pt x="111076" y="5630"/>
                  <a:pt x="114091" y="5175"/>
                  <a:pt x="117107" y="4729"/>
                </a:cubicBezTo>
                <a:cubicBezTo>
                  <a:pt x="119881" y="4318"/>
                  <a:pt x="122656" y="3926"/>
                  <a:pt x="125430" y="3542"/>
                </a:cubicBezTo>
                <a:cubicBezTo>
                  <a:pt x="128419" y="3132"/>
                  <a:pt x="131416" y="2748"/>
                  <a:pt x="134414" y="2356"/>
                </a:cubicBezTo>
                <a:cubicBezTo>
                  <a:pt x="137251" y="1999"/>
                  <a:pt x="140078" y="1633"/>
                  <a:pt x="142924" y="1303"/>
                </a:cubicBezTo>
                <a:cubicBezTo>
                  <a:pt x="146082" y="937"/>
                  <a:pt x="149249" y="634"/>
                  <a:pt x="152407" y="268"/>
                </a:cubicBezTo>
                <a:cubicBezTo>
                  <a:pt x="152978" y="197"/>
                  <a:pt x="153585" y="259"/>
                  <a:pt x="154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1" name="Google Shape;991;p25"/>
          <p:cNvSpPr/>
          <p:nvPr/>
        </p:nvSpPr>
        <p:spPr>
          <a:xfrm flipH="1">
            <a:off x="7606151" y="0"/>
            <a:ext cx="1537840" cy="274636"/>
          </a:xfrm>
          <a:custGeom>
            <a:rect b="b" l="l" r="r" t="t"/>
            <a:pathLst>
              <a:path extrusionOk="0" h="8573" w="48005">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2" name="Google Shape;992;p25"/>
          <p:cNvSpPr/>
          <p:nvPr/>
        </p:nvSpPr>
        <p:spPr>
          <a:xfrm>
            <a:off x="0" y="4315275"/>
            <a:ext cx="6568597" cy="828233"/>
          </a:xfrm>
          <a:custGeom>
            <a:rect b="b" l="l" r="r" t="t"/>
            <a:pathLst>
              <a:path extrusionOk="0" h="25854" w="158796">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993" name="Google Shape;993;p25"/>
          <p:cNvGrpSpPr/>
          <p:nvPr/>
        </p:nvGrpSpPr>
        <p:grpSpPr>
          <a:xfrm>
            <a:off x="643600" y="539400"/>
            <a:ext cx="69500" cy="1789200"/>
            <a:chOff x="643600" y="539400"/>
            <a:chExt cx="69500" cy="1789200"/>
          </a:xfrm>
        </p:grpSpPr>
        <p:cxnSp>
          <p:nvCxnSpPr>
            <p:cNvPr id="994" name="Google Shape;994;p25"/>
            <p:cNvCxnSpPr/>
            <p:nvPr/>
          </p:nvCxnSpPr>
          <p:spPr>
            <a:xfrm>
              <a:off x="713100" y="539400"/>
              <a:ext cx="0" cy="1789200"/>
            </a:xfrm>
            <a:prstGeom prst="straightConnector1">
              <a:avLst/>
            </a:prstGeom>
            <a:noFill/>
            <a:ln cap="flat" cmpd="sng" w="9525">
              <a:solidFill>
                <a:schemeClr val="lt2"/>
              </a:solidFill>
              <a:prstDash val="solid"/>
              <a:round/>
              <a:headEnd len="med" w="med" type="none"/>
              <a:tailEnd len="med" w="med" type="none"/>
            </a:ln>
          </p:spPr>
        </p:cxnSp>
        <p:cxnSp>
          <p:nvCxnSpPr>
            <p:cNvPr id="995" name="Google Shape;995;p25"/>
            <p:cNvCxnSpPr/>
            <p:nvPr/>
          </p:nvCxnSpPr>
          <p:spPr>
            <a:xfrm>
              <a:off x="643600" y="539400"/>
              <a:ext cx="0" cy="1789200"/>
            </a:xfrm>
            <a:prstGeom prst="straightConnector1">
              <a:avLst/>
            </a:prstGeom>
            <a:noFill/>
            <a:ln cap="flat" cmpd="sng" w="9525">
              <a:solidFill>
                <a:schemeClr val="lt2"/>
              </a:solidFill>
              <a:prstDash val="dash"/>
              <a:round/>
              <a:headEnd len="med" w="med" type="none"/>
              <a:tailEnd len="med" w="med" type="none"/>
            </a:ln>
          </p:spPr>
        </p:cxnSp>
      </p:grpSp>
      <p:grpSp>
        <p:nvGrpSpPr>
          <p:cNvPr id="996" name="Google Shape;996;p25"/>
          <p:cNvGrpSpPr/>
          <p:nvPr/>
        </p:nvGrpSpPr>
        <p:grpSpPr>
          <a:xfrm>
            <a:off x="8706800" y="2519600"/>
            <a:ext cx="190200" cy="2075650"/>
            <a:chOff x="8706800" y="2601425"/>
            <a:chExt cx="190200" cy="2075650"/>
          </a:xfrm>
        </p:grpSpPr>
        <p:sp>
          <p:nvSpPr>
            <p:cNvPr id="997" name="Google Shape;997;p25"/>
            <p:cNvSpPr/>
            <p:nvPr/>
          </p:nvSpPr>
          <p:spPr>
            <a:xfrm>
              <a:off x="8706800" y="2601425"/>
              <a:ext cx="190200" cy="1902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5"/>
            <p:cNvSpPr/>
            <p:nvPr/>
          </p:nvSpPr>
          <p:spPr>
            <a:xfrm>
              <a:off x="8706800" y="2870775"/>
              <a:ext cx="190200" cy="1902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5"/>
            <p:cNvSpPr/>
            <p:nvPr/>
          </p:nvSpPr>
          <p:spPr>
            <a:xfrm>
              <a:off x="8706800" y="3140125"/>
              <a:ext cx="190200" cy="190200"/>
            </a:xfrm>
            <a:prstGeom prst="mathMultiply">
              <a:avLst>
                <a:gd fmla="val 23520" name="adj1"/>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5"/>
            <p:cNvSpPr/>
            <p:nvPr/>
          </p:nvSpPr>
          <p:spPr>
            <a:xfrm>
              <a:off x="8706800" y="3678825"/>
              <a:ext cx="190200" cy="1902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5"/>
            <p:cNvSpPr/>
            <p:nvPr/>
          </p:nvSpPr>
          <p:spPr>
            <a:xfrm>
              <a:off x="8706800" y="4217525"/>
              <a:ext cx="190200" cy="1902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5"/>
            <p:cNvSpPr/>
            <p:nvPr/>
          </p:nvSpPr>
          <p:spPr>
            <a:xfrm>
              <a:off x="8706800" y="4486875"/>
              <a:ext cx="190200" cy="190200"/>
            </a:xfrm>
            <a:prstGeom prst="mathMultiply">
              <a:avLst>
                <a:gd fmla="val 23520" name="adj1"/>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3" name="Google Shape;1003;p25"/>
          <p:cNvSpPr/>
          <p:nvPr/>
        </p:nvSpPr>
        <p:spPr>
          <a:xfrm>
            <a:off x="7492225" y="4758900"/>
            <a:ext cx="310800" cy="31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5"/>
          <p:cNvSpPr/>
          <p:nvPr/>
        </p:nvSpPr>
        <p:spPr>
          <a:xfrm>
            <a:off x="6804975" y="156000"/>
            <a:ext cx="213600" cy="21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5" name="Google Shape;1005;p25"/>
          <p:cNvGrpSpPr/>
          <p:nvPr/>
        </p:nvGrpSpPr>
        <p:grpSpPr>
          <a:xfrm>
            <a:off x="8317958" y="862237"/>
            <a:ext cx="518965" cy="518597"/>
            <a:chOff x="3285550" y="1349075"/>
            <a:chExt cx="496475" cy="496075"/>
          </a:xfrm>
        </p:grpSpPr>
        <p:sp>
          <p:nvSpPr>
            <p:cNvPr id="1006" name="Google Shape;1006;p25"/>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5"/>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5"/>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5"/>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5"/>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5"/>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5"/>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5"/>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5"/>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5"/>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5"/>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5"/>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5"/>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5"/>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5"/>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5"/>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 name="Google Shape;1022;p25"/>
          <p:cNvSpPr/>
          <p:nvPr/>
        </p:nvSpPr>
        <p:spPr>
          <a:xfrm>
            <a:off x="112675" y="2867800"/>
            <a:ext cx="213600" cy="213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26" name="Shape 102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grpSp>
        <p:nvGrpSpPr>
          <p:cNvPr id="65" name="Google Shape;65;p4"/>
          <p:cNvGrpSpPr/>
          <p:nvPr/>
        </p:nvGrpSpPr>
        <p:grpSpPr>
          <a:xfrm flipH="1" rot="10800000">
            <a:off x="-9" y="-33"/>
            <a:ext cx="9144885" cy="5143345"/>
            <a:chOff x="242125" y="854375"/>
            <a:chExt cx="7137750" cy="4014475"/>
          </a:xfrm>
        </p:grpSpPr>
        <p:sp>
          <p:nvSpPr>
            <p:cNvPr id="66" name="Google Shape;66;p4"/>
            <p:cNvSpPr/>
            <p:nvPr/>
          </p:nvSpPr>
          <p:spPr>
            <a:xfrm>
              <a:off x="3754800" y="854375"/>
              <a:ext cx="3625075" cy="238650"/>
            </a:xfrm>
            <a:custGeom>
              <a:rect b="b" l="l" r="r" t="t"/>
              <a:pathLst>
                <a:path extrusionOk="0" h="9546" w="145003">
                  <a:moveTo>
                    <a:pt x="0" y="1"/>
                  </a:moveTo>
                  <a:cubicBezTo>
                    <a:pt x="250" y="3150"/>
                    <a:pt x="1686" y="5585"/>
                    <a:pt x="4362" y="7262"/>
                  </a:cubicBezTo>
                  <a:cubicBezTo>
                    <a:pt x="6744" y="8752"/>
                    <a:pt x="9412" y="9287"/>
                    <a:pt x="12159" y="9466"/>
                  </a:cubicBezTo>
                  <a:cubicBezTo>
                    <a:pt x="12996" y="9520"/>
                    <a:pt x="13831" y="9545"/>
                    <a:pt x="14665" y="9545"/>
                  </a:cubicBezTo>
                  <a:cubicBezTo>
                    <a:pt x="18108" y="9545"/>
                    <a:pt x="21527" y="9111"/>
                    <a:pt x="24917" y="8458"/>
                  </a:cubicBezTo>
                  <a:cubicBezTo>
                    <a:pt x="30082" y="7450"/>
                    <a:pt x="35265" y="6566"/>
                    <a:pt x="40493" y="5897"/>
                  </a:cubicBezTo>
                  <a:cubicBezTo>
                    <a:pt x="45078" y="5317"/>
                    <a:pt x="49690" y="4916"/>
                    <a:pt x="54311" y="4702"/>
                  </a:cubicBezTo>
                  <a:cubicBezTo>
                    <a:pt x="56543" y="4596"/>
                    <a:pt x="58777" y="4547"/>
                    <a:pt x="61013" y="4547"/>
                  </a:cubicBezTo>
                  <a:cubicBezTo>
                    <a:pt x="63298" y="4547"/>
                    <a:pt x="65585" y="4598"/>
                    <a:pt x="67871" y="4693"/>
                  </a:cubicBezTo>
                  <a:cubicBezTo>
                    <a:pt x="69736" y="4773"/>
                    <a:pt x="71609" y="4889"/>
                    <a:pt x="73474" y="5050"/>
                  </a:cubicBezTo>
                  <a:cubicBezTo>
                    <a:pt x="76034" y="5264"/>
                    <a:pt x="78586" y="5523"/>
                    <a:pt x="81137" y="5781"/>
                  </a:cubicBezTo>
                  <a:cubicBezTo>
                    <a:pt x="83269" y="6004"/>
                    <a:pt x="85383" y="6263"/>
                    <a:pt x="87516" y="6504"/>
                  </a:cubicBezTo>
                  <a:cubicBezTo>
                    <a:pt x="89665" y="6745"/>
                    <a:pt x="91815" y="7004"/>
                    <a:pt x="93965" y="7209"/>
                  </a:cubicBezTo>
                  <a:cubicBezTo>
                    <a:pt x="96472" y="7459"/>
                    <a:pt x="98979" y="7637"/>
                    <a:pt x="101486" y="7771"/>
                  </a:cubicBezTo>
                  <a:cubicBezTo>
                    <a:pt x="102998" y="7850"/>
                    <a:pt x="104510" y="7885"/>
                    <a:pt x="106021" y="7885"/>
                  </a:cubicBezTo>
                  <a:cubicBezTo>
                    <a:pt x="108442" y="7885"/>
                    <a:pt x="110863" y="7794"/>
                    <a:pt x="113279" y="7646"/>
                  </a:cubicBezTo>
                  <a:cubicBezTo>
                    <a:pt x="116295" y="7467"/>
                    <a:pt x="119310" y="7271"/>
                    <a:pt x="122325" y="7066"/>
                  </a:cubicBezTo>
                  <a:cubicBezTo>
                    <a:pt x="124779" y="6897"/>
                    <a:pt x="127232" y="6727"/>
                    <a:pt x="129685" y="6531"/>
                  </a:cubicBezTo>
                  <a:cubicBezTo>
                    <a:pt x="132406" y="6299"/>
                    <a:pt x="135118" y="6040"/>
                    <a:pt x="137830" y="5790"/>
                  </a:cubicBezTo>
                  <a:cubicBezTo>
                    <a:pt x="140230" y="5558"/>
                    <a:pt x="142621" y="5317"/>
                    <a:pt x="145003" y="4978"/>
                  </a:cubicBezTo>
                  <a:lnTo>
                    <a:pt x="145003" y="1"/>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4"/>
            <p:cNvSpPr/>
            <p:nvPr/>
          </p:nvSpPr>
          <p:spPr>
            <a:xfrm>
              <a:off x="242125" y="4700825"/>
              <a:ext cx="4905700" cy="168025"/>
            </a:xfrm>
            <a:custGeom>
              <a:rect b="b" l="l" r="r" t="t"/>
              <a:pathLst>
                <a:path extrusionOk="0" h="6721" w="196228">
                  <a:moveTo>
                    <a:pt x="30642" y="1"/>
                  </a:moveTo>
                  <a:cubicBezTo>
                    <a:pt x="30545" y="1"/>
                    <a:pt x="30447" y="2"/>
                    <a:pt x="30350" y="3"/>
                  </a:cubicBezTo>
                  <a:cubicBezTo>
                    <a:pt x="25024" y="83"/>
                    <a:pt x="19716" y="351"/>
                    <a:pt x="14435" y="1082"/>
                  </a:cubicBezTo>
                  <a:cubicBezTo>
                    <a:pt x="10590" y="1609"/>
                    <a:pt x="6798" y="2358"/>
                    <a:pt x="3069" y="3402"/>
                  </a:cubicBezTo>
                  <a:cubicBezTo>
                    <a:pt x="2043" y="3696"/>
                    <a:pt x="1053" y="4116"/>
                    <a:pt x="1" y="4312"/>
                  </a:cubicBezTo>
                  <a:lnTo>
                    <a:pt x="1" y="6721"/>
                  </a:lnTo>
                  <a:lnTo>
                    <a:pt x="196228" y="6721"/>
                  </a:lnTo>
                  <a:cubicBezTo>
                    <a:pt x="195309" y="6221"/>
                    <a:pt x="194274" y="6043"/>
                    <a:pt x="193275" y="5775"/>
                  </a:cubicBezTo>
                  <a:cubicBezTo>
                    <a:pt x="184818" y="3464"/>
                    <a:pt x="176173" y="2251"/>
                    <a:pt x="167449" y="1600"/>
                  </a:cubicBezTo>
                  <a:cubicBezTo>
                    <a:pt x="163470" y="1305"/>
                    <a:pt x="159491" y="1181"/>
                    <a:pt x="155503" y="1163"/>
                  </a:cubicBezTo>
                  <a:cubicBezTo>
                    <a:pt x="155282" y="1162"/>
                    <a:pt x="155060" y="1162"/>
                    <a:pt x="154839" y="1162"/>
                  </a:cubicBezTo>
                  <a:cubicBezTo>
                    <a:pt x="149066" y="1162"/>
                    <a:pt x="143301" y="1386"/>
                    <a:pt x="137545" y="1859"/>
                  </a:cubicBezTo>
                  <a:cubicBezTo>
                    <a:pt x="134485" y="2108"/>
                    <a:pt x="131425" y="2376"/>
                    <a:pt x="128374" y="2760"/>
                  </a:cubicBezTo>
                  <a:cubicBezTo>
                    <a:pt x="124494" y="3241"/>
                    <a:pt x="120622" y="3687"/>
                    <a:pt x="116724" y="3955"/>
                  </a:cubicBezTo>
                  <a:cubicBezTo>
                    <a:pt x="112352" y="4249"/>
                    <a:pt x="107963" y="4392"/>
                    <a:pt x="103574" y="4455"/>
                  </a:cubicBezTo>
                  <a:cubicBezTo>
                    <a:pt x="102411" y="4470"/>
                    <a:pt x="101247" y="4477"/>
                    <a:pt x="100083" y="4477"/>
                  </a:cubicBezTo>
                  <a:cubicBezTo>
                    <a:pt x="94536" y="4477"/>
                    <a:pt x="88984" y="4315"/>
                    <a:pt x="83439" y="4116"/>
                  </a:cubicBezTo>
                  <a:cubicBezTo>
                    <a:pt x="81137" y="4026"/>
                    <a:pt x="78845" y="3910"/>
                    <a:pt x="76552" y="3777"/>
                  </a:cubicBezTo>
                  <a:cubicBezTo>
                    <a:pt x="73394" y="3598"/>
                    <a:pt x="70254" y="3384"/>
                    <a:pt x="67105" y="3179"/>
                  </a:cubicBezTo>
                  <a:cubicBezTo>
                    <a:pt x="65445" y="3063"/>
                    <a:pt x="63795" y="2938"/>
                    <a:pt x="62145" y="2804"/>
                  </a:cubicBezTo>
                  <a:cubicBezTo>
                    <a:pt x="59825" y="2617"/>
                    <a:pt x="57506" y="2421"/>
                    <a:pt x="55186" y="2224"/>
                  </a:cubicBezTo>
                  <a:cubicBezTo>
                    <a:pt x="53161" y="2046"/>
                    <a:pt x="51136" y="1867"/>
                    <a:pt x="49120" y="1680"/>
                  </a:cubicBezTo>
                  <a:cubicBezTo>
                    <a:pt x="46586" y="1439"/>
                    <a:pt x="44062" y="1189"/>
                    <a:pt x="41537" y="940"/>
                  </a:cubicBezTo>
                  <a:cubicBezTo>
                    <a:pt x="39619" y="752"/>
                    <a:pt x="37710" y="547"/>
                    <a:pt x="35792" y="378"/>
                  </a:cubicBezTo>
                  <a:cubicBezTo>
                    <a:pt x="34078" y="217"/>
                    <a:pt x="32364" y="1"/>
                    <a:pt x="30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8" name="Google Shape;68;p4"/>
          <p:cNvGrpSpPr/>
          <p:nvPr/>
        </p:nvGrpSpPr>
        <p:grpSpPr>
          <a:xfrm>
            <a:off x="719989" y="4847659"/>
            <a:ext cx="1472837" cy="118070"/>
            <a:chOff x="360600" y="4817825"/>
            <a:chExt cx="2219800" cy="125700"/>
          </a:xfrm>
        </p:grpSpPr>
        <p:sp>
          <p:nvSpPr>
            <p:cNvPr id="69" name="Google Shape;69;p4"/>
            <p:cNvSpPr/>
            <p:nvPr/>
          </p:nvSpPr>
          <p:spPr>
            <a:xfrm rot="5400000">
              <a:off x="1594450" y="4826375"/>
              <a:ext cx="125700" cy="1086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rot="5400000">
              <a:off x="18116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rot="5400000">
              <a:off x="20288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rot="5400000">
              <a:off x="2246050" y="4826375"/>
              <a:ext cx="125700" cy="108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rot="5400000">
              <a:off x="13772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rot="5400000">
              <a:off x="11600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rot="5400000">
              <a:off x="9428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rot="5400000">
              <a:off x="725650" y="4826375"/>
              <a:ext cx="125700" cy="1086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rot="5400000">
              <a:off x="3520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rot="5400000">
              <a:off x="2463250" y="4826375"/>
              <a:ext cx="125700" cy="108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4"/>
          <p:cNvSpPr/>
          <p:nvPr/>
        </p:nvSpPr>
        <p:spPr>
          <a:xfrm>
            <a:off x="8639075" y="4293300"/>
            <a:ext cx="310800" cy="31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6804975" y="156000"/>
            <a:ext cx="213600" cy="21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4"/>
          <p:cNvGrpSpPr/>
          <p:nvPr/>
        </p:nvGrpSpPr>
        <p:grpSpPr>
          <a:xfrm>
            <a:off x="8430908" y="280112"/>
            <a:ext cx="518965" cy="518597"/>
            <a:chOff x="3285550" y="1349075"/>
            <a:chExt cx="496475" cy="496075"/>
          </a:xfrm>
        </p:grpSpPr>
        <p:sp>
          <p:nvSpPr>
            <p:cNvPr id="82" name="Google Shape;82;p4"/>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4"/>
          <p:cNvSpPr/>
          <p:nvPr/>
        </p:nvSpPr>
        <p:spPr>
          <a:xfrm>
            <a:off x="193975" y="2879525"/>
            <a:ext cx="213600" cy="213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txBox="1"/>
          <p:nvPr>
            <p:ph type="title"/>
          </p:nvPr>
        </p:nvSpPr>
        <p:spPr>
          <a:xfrm>
            <a:off x="720000" y="539400"/>
            <a:ext cx="7704000" cy="4782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0" name="Google Shape;100;p4"/>
          <p:cNvSpPr txBox="1"/>
          <p:nvPr>
            <p:ph idx="1" type="body"/>
          </p:nvPr>
        </p:nvSpPr>
        <p:spPr>
          <a:xfrm>
            <a:off x="720000" y="1187702"/>
            <a:ext cx="7704000" cy="3416400"/>
          </a:xfrm>
          <a:prstGeom prst="rect">
            <a:avLst/>
          </a:prstGeom>
        </p:spPr>
        <p:txBody>
          <a:bodyPr anchorCtr="0" anchor="ctr" bIns="0" lIns="0" spcFirstLastPara="1" rIns="0" wrap="square" tIns="0">
            <a:noAutofit/>
          </a:bodyPr>
          <a:lstStyle>
            <a:lvl1pPr indent="-304800" lvl="0" marL="457200" rtl="0">
              <a:lnSpc>
                <a:spcPct val="100000"/>
              </a:lnSpc>
              <a:spcBef>
                <a:spcPts val="0"/>
              </a:spcBef>
              <a:spcAft>
                <a:spcPts val="0"/>
              </a:spcAft>
              <a:buSzPts val="1200"/>
              <a:buAutoNum type="arabicPeriod"/>
              <a:defRPr sz="125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1" name="Shape 101"/>
        <p:cNvGrpSpPr/>
        <p:nvPr/>
      </p:nvGrpSpPr>
      <p:grpSpPr>
        <a:xfrm>
          <a:off x="0" y="0"/>
          <a:ext cx="0" cy="0"/>
          <a:chOff x="0" y="0"/>
          <a:chExt cx="0" cy="0"/>
        </a:xfrm>
      </p:grpSpPr>
      <p:sp>
        <p:nvSpPr>
          <p:cNvPr id="102" name="Google Shape;102;p5"/>
          <p:cNvSpPr/>
          <p:nvPr/>
        </p:nvSpPr>
        <p:spPr>
          <a:xfrm flipH="1" rot="10800000">
            <a:off x="0" y="4826062"/>
            <a:ext cx="1777505" cy="317437"/>
          </a:xfrm>
          <a:custGeom>
            <a:rect b="b" l="l" r="r" t="t"/>
            <a:pathLst>
              <a:path extrusionOk="0" h="8573" w="48005">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 name="Google Shape;103;p5"/>
          <p:cNvSpPr/>
          <p:nvPr/>
        </p:nvSpPr>
        <p:spPr>
          <a:xfrm rot="10800000">
            <a:off x="4056962" y="4"/>
            <a:ext cx="5087030" cy="828233"/>
          </a:xfrm>
          <a:custGeom>
            <a:rect b="b" l="l" r="r" t="t"/>
            <a:pathLst>
              <a:path extrusionOk="0" h="25854" w="158796">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 name="Google Shape;104;p5"/>
          <p:cNvSpPr/>
          <p:nvPr/>
        </p:nvSpPr>
        <p:spPr>
          <a:xfrm flipH="1" rot="10800000">
            <a:off x="3436436" y="4769632"/>
            <a:ext cx="5707382" cy="373867"/>
          </a:xfrm>
          <a:custGeom>
            <a:rect b="b" l="l" r="r" t="t"/>
            <a:pathLst>
              <a:path extrusionOk="0" h="10097" w="154139">
                <a:moveTo>
                  <a:pt x="0" y="1"/>
                </a:moveTo>
                <a:cubicBezTo>
                  <a:pt x="125" y="117"/>
                  <a:pt x="286" y="134"/>
                  <a:pt x="437" y="170"/>
                </a:cubicBezTo>
                <a:cubicBezTo>
                  <a:pt x="6102" y="1392"/>
                  <a:pt x="11758" y="2641"/>
                  <a:pt x="17423" y="3846"/>
                </a:cubicBezTo>
                <a:cubicBezTo>
                  <a:pt x="22196" y="4863"/>
                  <a:pt x="26995" y="5817"/>
                  <a:pt x="31804" y="6647"/>
                </a:cubicBezTo>
                <a:cubicBezTo>
                  <a:pt x="34757" y="7155"/>
                  <a:pt x="37709" y="7628"/>
                  <a:pt x="40671" y="8038"/>
                </a:cubicBezTo>
                <a:cubicBezTo>
                  <a:pt x="43419" y="8431"/>
                  <a:pt x="46176" y="8761"/>
                  <a:pt x="48941" y="9046"/>
                </a:cubicBezTo>
                <a:cubicBezTo>
                  <a:pt x="52081" y="9377"/>
                  <a:pt x="55221" y="9635"/>
                  <a:pt x="58380" y="9787"/>
                </a:cubicBezTo>
                <a:cubicBezTo>
                  <a:pt x="60458" y="9894"/>
                  <a:pt x="62546" y="9947"/>
                  <a:pt x="64624" y="10028"/>
                </a:cubicBezTo>
                <a:cubicBezTo>
                  <a:pt x="65948" y="10075"/>
                  <a:pt x="67271" y="10096"/>
                  <a:pt x="68594" y="10096"/>
                </a:cubicBezTo>
                <a:cubicBezTo>
                  <a:pt x="72248" y="10096"/>
                  <a:pt x="75899" y="9936"/>
                  <a:pt x="79540" y="9733"/>
                </a:cubicBezTo>
                <a:cubicBezTo>
                  <a:pt x="82877" y="9555"/>
                  <a:pt x="86204" y="9234"/>
                  <a:pt x="89523" y="8850"/>
                </a:cubicBezTo>
                <a:cubicBezTo>
                  <a:pt x="92467" y="8502"/>
                  <a:pt x="95411" y="8092"/>
                  <a:pt x="98337" y="7619"/>
                </a:cubicBezTo>
                <a:cubicBezTo>
                  <a:pt x="101575" y="7111"/>
                  <a:pt x="104823" y="6593"/>
                  <a:pt x="108070" y="6094"/>
                </a:cubicBezTo>
                <a:cubicBezTo>
                  <a:pt x="111076" y="5630"/>
                  <a:pt x="114091" y="5175"/>
                  <a:pt x="117107" y="4729"/>
                </a:cubicBezTo>
                <a:cubicBezTo>
                  <a:pt x="119881" y="4318"/>
                  <a:pt x="122656" y="3926"/>
                  <a:pt x="125430" y="3542"/>
                </a:cubicBezTo>
                <a:cubicBezTo>
                  <a:pt x="128419" y="3132"/>
                  <a:pt x="131416" y="2748"/>
                  <a:pt x="134414" y="2356"/>
                </a:cubicBezTo>
                <a:cubicBezTo>
                  <a:pt x="137251" y="1999"/>
                  <a:pt x="140078" y="1633"/>
                  <a:pt x="142924" y="1303"/>
                </a:cubicBezTo>
                <a:cubicBezTo>
                  <a:pt x="146082" y="937"/>
                  <a:pt x="149249" y="634"/>
                  <a:pt x="152407" y="268"/>
                </a:cubicBezTo>
                <a:cubicBezTo>
                  <a:pt x="152978" y="197"/>
                  <a:pt x="153585" y="259"/>
                  <a:pt x="154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105" name="Google Shape;105;p5"/>
          <p:cNvGrpSpPr/>
          <p:nvPr/>
        </p:nvGrpSpPr>
        <p:grpSpPr>
          <a:xfrm>
            <a:off x="786075" y="4604100"/>
            <a:ext cx="2432943" cy="323380"/>
            <a:chOff x="1243275" y="57550"/>
            <a:chExt cx="2432943" cy="323380"/>
          </a:xfrm>
        </p:grpSpPr>
        <p:sp>
          <p:nvSpPr>
            <p:cNvPr id="106" name="Google Shape;106;p5"/>
            <p:cNvSpPr/>
            <p:nvPr/>
          </p:nvSpPr>
          <p:spPr>
            <a:xfrm>
              <a:off x="1243275" y="32273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1469409"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1469409"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1469409" y="57550"/>
              <a:ext cx="58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1243275"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1695543"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1695543"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1921677" y="5755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1921677"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1921668"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2147802"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2147793"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2370452" y="32273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2370443" y="190140"/>
              <a:ext cx="58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2560402"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2560402"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2766702"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2766702" y="1901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2973002" y="32273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2972993" y="190140"/>
              <a:ext cx="58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3199127"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3385602"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3385593"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3618018" y="19014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5"/>
          <p:cNvSpPr/>
          <p:nvPr/>
        </p:nvSpPr>
        <p:spPr>
          <a:xfrm>
            <a:off x="373025" y="209575"/>
            <a:ext cx="263100" cy="263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5"/>
          <p:cNvGrpSpPr/>
          <p:nvPr/>
        </p:nvGrpSpPr>
        <p:grpSpPr>
          <a:xfrm rot="5400000">
            <a:off x="8044264" y="3249134"/>
            <a:ext cx="1472837" cy="118070"/>
            <a:chOff x="360600" y="4817825"/>
            <a:chExt cx="2219800" cy="125700"/>
          </a:xfrm>
        </p:grpSpPr>
        <p:sp>
          <p:nvSpPr>
            <p:cNvPr id="132" name="Google Shape;132;p5"/>
            <p:cNvSpPr/>
            <p:nvPr/>
          </p:nvSpPr>
          <p:spPr>
            <a:xfrm rot="5400000">
              <a:off x="1594450" y="4826375"/>
              <a:ext cx="125700" cy="1086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rot="5400000">
              <a:off x="18116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rot="5400000">
              <a:off x="20288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rot="5400000">
              <a:off x="2246050" y="4826375"/>
              <a:ext cx="125700" cy="108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rot="5400000">
              <a:off x="13772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rot="5400000">
              <a:off x="11600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rot="5400000">
              <a:off x="9428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rot="5400000">
              <a:off x="725650" y="4826375"/>
              <a:ext cx="125700" cy="1086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rot="5400000">
              <a:off x="352050" y="4826375"/>
              <a:ext cx="125700" cy="108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rot="5400000">
              <a:off x="2463250" y="4826375"/>
              <a:ext cx="125700" cy="1086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5"/>
          <p:cNvSpPr txBox="1"/>
          <p:nvPr>
            <p:ph type="title"/>
          </p:nvPr>
        </p:nvSpPr>
        <p:spPr>
          <a:xfrm>
            <a:off x="720000" y="539400"/>
            <a:ext cx="7704000" cy="478200"/>
          </a:xfrm>
          <a:prstGeom prst="rect">
            <a:avLst/>
          </a:prstGeom>
        </p:spPr>
        <p:txBody>
          <a:bodyPr anchorCtr="0" anchor="ctr"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3" name="Google Shape;143;p5"/>
          <p:cNvSpPr txBox="1"/>
          <p:nvPr>
            <p:ph idx="2" type="title"/>
          </p:nvPr>
        </p:nvSpPr>
        <p:spPr>
          <a:xfrm>
            <a:off x="720000" y="1530413"/>
            <a:ext cx="3560100" cy="558900"/>
          </a:xfrm>
          <a:prstGeom prst="rect">
            <a:avLst/>
          </a:prstGeom>
        </p:spPr>
        <p:txBody>
          <a:bodyPr anchorCtr="0" anchor="ctr" bIns="0" lIns="0" spcFirstLastPara="1" rIns="0" wrap="square" tIns="0">
            <a:noAutofit/>
          </a:bodyPr>
          <a:lstStyle>
            <a:lvl1pPr lvl="0" rtl="0" algn="r">
              <a:spcBef>
                <a:spcPts val="0"/>
              </a:spcBef>
              <a:spcAft>
                <a:spcPts val="0"/>
              </a:spcAft>
              <a:buSzPts val="2000"/>
              <a:buNone/>
              <a:defRPr sz="2000"/>
            </a:lvl1pPr>
            <a:lvl2pPr lvl="1" rtl="0">
              <a:spcBef>
                <a:spcPts val="0"/>
              </a:spcBef>
              <a:spcAft>
                <a:spcPts val="0"/>
              </a:spcAft>
              <a:buSzPts val="2000"/>
              <a:buFont typeface="Anton"/>
              <a:buNone/>
              <a:defRPr sz="2000">
                <a:latin typeface="Anton"/>
                <a:ea typeface="Anton"/>
                <a:cs typeface="Anton"/>
                <a:sym typeface="Anton"/>
              </a:defRPr>
            </a:lvl2pPr>
            <a:lvl3pPr lvl="2" rtl="0">
              <a:spcBef>
                <a:spcPts val="0"/>
              </a:spcBef>
              <a:spcAft>
                <a:spcPts val="0"/>
              </a:spcAft>
              <a:buSzPts val="2000"/>
              <a:buFont typeface="Anton"/>
              <a:buNone/>
              <a:defRPr sz="2000">
                <a:latin typeface="Anton"/>
                <a:ea typeface="Anton"/>
                <a:cs typeface="Anton"/>
                <a:sym typeface="Anton"/>
              </a:defRPr>
            </a:lvl3pPr>
            <a:lvl4pPr lvl="3" rtl="0">
              <a:spcBef>
                <a:spcPts val="0"/>
              </a:spcBef>
              <a:spcAft>
                <a:spcPts val="0"/>
              </a:spcAft>
              <a:buSzPts val="2000"/>
              <a:buFont typeface="Anton"/>
              <a:buNone/>
              <a:defRPr sz="2000">
                <a:latin typeface="Anton"/>
                <a:ea typeface="Anton"/>
                <a:cs typeface="Anton"/>
                <a:sym typeface="Anton"/>
              </a:defRPr>
            </a:lvl4pPr>
            <a:lvl5pPr lvl="4" rtl="0">
              <a:spcBef>
                <a:spcPts val="0"/>
              </a:spcBef>
              <a:spcAft>
                <a:spcPts val="0"/>
              </a:spcAft>
              <a:buSzPts val="2000"/>
              <a:buFont typeface="Anton"/>
              <a:buNone/>
              <a:defRPr sz="2000">
                <a:latin typeface="Anton"/>
                <a:ea typeface="Anton"/>
                <a:cs typeface="Anton"/>
                <a:sym typeface="Anton"/>
              </a:defRPr>
            </a:lvl5pPr>
            <a:lvl6pPr lvl="5" rtl="0">
              <a:spcBef>
                <a:spcPts val="0"/>
              </a:spcBef>
              <a:spcAft>
                <a:spcPts val="0"/>
              </a:spcAft>
              <a:buSzPts val="2000"/>
              <a:buFont typeface="Anton"/>
              <a:buNone/>
              <a:defRPr sz="2000">
                <a:latin typeface="Anton"/>
                <a:ea typeface="Anton"/>
                <a:cs typeface="Anton"/>
                <a:sym typeface="Anton"/>
              </a:defRPr>
            </a:lvl6pPr>
            <a:lvl7pPr lvl="6" rtl="0">
              <a:spcBef>
                <a:spcPts val="0"/>
              </a:spcBef>
              <a:spcAft>
                <a:spcPts val="0"/>
              </a:spcAft>
              <a:buSzPts val="2000"/>
              <a:buFont typeface="Anton"/>
              <a:buNone/>
              <a:defRPr sz="2000">
                <a:latin typeface="Anton"/>
                <a:ea typeface="Anton"/>
                <a:cs typeface="Anton"/>
                <a:sym typeface="Anton"/>
              </a:defRPr>
            </a:lvl7pPr>
            <a:lvl8pPr lvl="7" rtl="0">
              <a:spcBef>
                <a:spcPts val="0"/>
              </a:spcBef>
              <a:spcAft>
                <a:spcPts val="0"/>
              </a:spcAft>
              <a:buSzPts val="2000"/>
              <a:buFont typeface="Anton"/>
              <a:buNone/>
              <a:defRPr sz="2000">
                <a:latin typeface="Anton"/>
                <a:ea typeface="Anton"/>
                <a:cs typeface="Anton"/>
                <a:sym typeface="Anton"/>
              </a:defRPr>
            </a:lvl8pPr>
            <a:lvl9pPr lvl="8" rtl="0">
              <a:spcBef>
                <a:spcPts val="0"/>
              </a:spcBef>
              <a:spcAft>
                <a:spcPts val="0"/>
              </a:spcAft>
              <a:buSzPts val="2000"/>
              <a:buFont typeface="Anton"/>
              <a:buNone/>
              <a:defRPr sz="2000">
                <a:latin typeface="Anton"/>
                <a:ea typeface="Anton"/>
                <a:cs typeface="Anton"/>
                <a:sym typeface="Anton"/>
              </a:defRPr>
            </a:lvl9pPr>
          </a:lstStyle>
          <a:p/>
        </p:txBody>
      </p:sp>
      <p:sp>
        <p:nvSpPr>
          <p:cNvPr id="144" name="Google Shape;144;p5"/>
          <p:cNvSpPr txBox="1"/>
          <p:nvPr>
            <p:ph idx="3" type="title"/>
          </p:nvPr>
        </p:nvSpPr>
        <p:spPr>
          <a:xfrm>
            <a:off x="4863976" y="2893613"/>
            <a:ext cx="3560100" cy="558900"/>
          </a:xfrm>
          <a:prstGeom prst="rect">
            <a:avLst/>
          </a:prstGeom>
        </p:spPr>
        <p:txBody>
          <a:bodyPr anchorCtr="0" anchor="ctr" bIns="0" lIns="0" spcFirstLastPara="1" rIns="0" wrap="square" tIns="0">
            <a:noAutofit/>
          </a:bodyPr>
          <a:lstStyle>
            <a:lvl1pPr lvl="0" rtl="0" algn="l">
              <a:spcBef>
                <a:spcPts val="0"/>
              </a:spcBef>
              <a:spcAft>
                <a:spcPts val="0"/>
              </a:spcAft>
              <a:buSzPts val="2000"/>
              <a:buNone/>
              <a:defRPr sz="2000"/>
            </a:lvl1pPr>
            <a:lvl2pPr lvl="1" rtl="0">
              <a:spcBef>
                <a:spcPts val="0"/>
              </a:spcBef>
              <a:spcAft>
                <a:spcPts val="0"/>
              </a:spcAft>
              <a:buSzPts val="2000"/>
              <a:buFont typeface="Anton"/>
              <a:buNone/>
              <a:defRPr sz="2000">
                <a:latin typeface="Anton"/>
                <a:ea typeface="Anton"/>
                <a:cs typeface="Anton"/>
                <a:sym typeface="Anton"/>
              </a:defRPr>
            </a:lvl2pPr>
            <a:lvl3pPr lvl="2" rtl="0">
              <a:spcBef>
                <a:spcPts val="0"/>
              </a:spcBef>
              <a:spcAft>
                <a:spcPts val="0"/>
              </a:spcAft>
              <a:buSzPts val="2000"/>
              <a:buFont typeface="Anton"/>
              <a:buNone/>
              <a:defRPr sz="2000">
                <a:latin typeface="Anton"/>
                <a:ea typeface="Anton"/>
                <a:cs typeface="Anton"/>
                <a:sym typeface="Anton"/>
              </a:defRPr>
            </a:lvl3pPr>
            <a:lvl4pPr lvl="3" rtl="0">
              <a:spcBef>
                <a:spcPts val="0"/>
              </a:spcBef>
              <a:spcAft>
                <a:spcPts val="0"/>
              </a:spcAft>
              <a:buSzPts val="2000"/>
              <a:buFont typeface="Anton"/>
              <a:buNone/>
              <a:defRPr sz="2000">
                <a:latin typeface="Anton"/>
                <a:ea typeface="Anton"/>
                <a:cs typeface="Anton"/>
                <a:sym typeface="Anton"/>
              </a:defRPr>
            </a:lvl4pPr>
            <a:lvl5pPr lvl="4" rtl="0">
              <a:spcBef>
                <a:spcPts val="0"/>
              </a:spcBef>
              <a:spcAft>
                <a:spcPts val="0"/>
              </a:spcAft>
              <a:buSzPts val="2000"/>
              <a:buFont typeface="Anton"/>
              <a:buNone/>
              <a:defRPr sz="2000">
                <a:latin typeface="Anton"/>
                <a:ea typeface="Anton"/>
                <a:cs typeface="Anton"/>
                <a:sym typeface="Anton"/>
              </a:defRPr>
            </a:lvl5pPr>
            <a:lvl6pPr lvl="5" rtl="0">
              <a:spcBef>
                <a:spcPts val="0"/>
              </a:spcBef>
              <a:spcAft>
                <a:spcPts val="0"/>
              </a:spcAft>
              <a:buSzPts val="2000"/>
              <a:buFont typeface="Anton"/>
              <a:buNone/>
              <a:defRPr sz="2000">
                <a:latin typeface="Anton"/>
                <a:ea typeface="Anton"/>
                <a:cs typeface="Anton"/>
                <a:sym typeface="Anton"/>
              </a:defRPr>
            </a:lvl6pPr>
            <a:lvl7pPr lvl="6" rtl="0">
              <a:spcBef>
                <a:spcPts val="0"/>
              </a:spcBef>
              <a:spcAft>
                <a:spcPts val="0"/>
              </a:spcAft>
              <a:buSzPts val="2000"/>
              <a:buFont typeface="Anton"/>
              <a:buNone/>
              <a:defRPr sz="2000">
                <a:latin typeface="Anton"/>
                <a:ea typeface="Anton"/>
                <a:cs typeface="Anton"/>
                <a:sym typeface="Anton"/>
              </a:defRPr>
            </a:lvl7pPr>
            <a:lvl8pPr lvl="7" rtl="0">
              <a:spcBef>
                <a:spcPts val="0"/>
              </a:spcBef>
              <a:spcAft>
                <a:spcPts val="0"/>
              </a:spcAft>
              <a:buSzPts val="2000"/>
              <a:buFont typeface="Anton"/>
              <a:buNone/>
              <a:defRPr sz="2000">
                <a:latin typeface="Anton"/>
                <a:ea typeface="Anton"/>
                <a:cs typeface="Anton"/>
                <a:sym typeface="Anton"/>
              </a:defRPr>
            </a:lvl8pPr>
            <a:lvl9pPr lvl="8" rtl="0">
              <a:spcBef>
                <a:spcPts val="0"/>
              </a:spcBef>
              <a:spcAft>
                <a:spcPts val="0"/>
              </a:spcAft>
              <a:buSzPts val="2000"/>
              <a:buFont typeface="Anton"/>
              <a:buNone/>
              <a:defRPr sz="2000">
                <a:latin typeface="Anton"/>
                <a:ea typeface="Anton"/>
                <a:cs typeface="Anton"/>
                <a:sym typeface="Anton"/>
              </a:defRPr>
            </a:lvl9pPr>
          </a:lstStyle>
          <a:p/>
        </p:txBody>
      </p:sp>
      <p:sp>
        <p:nvSpPr>
          <p:cNvPr id="145" name="Google Shape;145;p5"/>
          <p:cNvSpPr txBox="1"/>
          <p:nvPr>
            <p:ph idx="1" type="subTitle"/>
          </p:nvPr>
        </p:nvSpPr>
        <p:spPr>
          <a:xfrm>
            <a:off x="4863975" y="3452514"/>
            <a:ext cx="3560100" cy="804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6" name="Google Shape;146;p5"/>
          <p:cNvSpPr txBox="1"/>
          <p:nvPr>
            <p:ph idx="4" type="subTitle"/>
          </p:nvPr>
        </p:nvSpPr>
        <p:spPr>
          <a:xfrm>
            <a:off x="720000" y="2089313"/>
            <a:ext cx="3560100" cy="8043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7" name="Shape 147"/>
        <p:cNvGrpSpPr/>
        <p:nvPr/>
      </p:nvGrpSpPr>
      <p:grpSpPr>
        <a:xfrm>
          <a:off x="0" y="0"/>
          <a:ext cx="0" cy="0"/>
          <a:chOff x="0" y="0"/>
          <a:chExt cx="0" cy="0"/>
        </a:xfrm>
      </p:grpSpPr>
      <p:sp>
        <p:nvSpPr>
          <p:cNvPr id="148" name="Google Shape;148;p6"/>
          <p:cNvSpPr/>
          <p:nvPr/>
        </p:nvSpPr>
        <p:spPr>
          <a:xfrm flipH="1" rot="10800000">
            <a:off x="-9" y="-33"/>
            <a:ext cx="6285183" cy="215274"/>
          </a:xfrm>
          <a:custGeom>
            <a:rect b="b" l="l" r="r" t="t"/>
            <a:pathLst>
              <a:path extrusionOk="0" h="6721" w="196228">
                <a:moveTo>
                  <a:pt x="30642" y="1"/>
                </a:moveTo>
                <a:cubicBezTo>
                  <a:pt x="30545" y="1"/>
                  <a:pt x="30447" y="2"/>
                  <a:pt x="30350" y="3"/>
                </a:cubicBezTo>
                <a:cubicBezTo>
                  <a:pt x="25024" y="83"/>
                  <a:pt x="19716" y="351"/>
                  <a:pt x="14435" y="1082"/>
                </a:cubicBezTo>
                <a:cubicBezTo>
                  <a:pt x="10590" y="1609"/>
                  <a:pt x="6798" y="2358"/>
                  <a:pt x="3069" y="3402"/>
                </a:cubicBezTo>
                <a:cubicBezTo>
                  <a:pt x="2043" y="3696"/>
                  <a:pt x="1053" y="4116"/>
                  <a:pt x="1" y="4312"/>
                </a:cubicBezTo>
                <a:lnTo>
                  <a:pt x="1" y="6721"/>
                </a:lnTo>
                <a:lnTo>
                  <a:pt x="196228" y="6721"/>
                </a:lnTo>
                <a:cubicBezTo>
                  <a:pt x="195309" y="6221"/>
                  <a:pt x="194274" y="6043"/>
                  <a:pt x="193275" y="5775"/>
                </a:cubicBezTo>
                <a:cubicBezTo>
                  <a:pt x="184818" y="3464"/>
                  <a:pt x="176173" y="2251"/>
                  <a:pt x="167449" y="1600"/>
                </a:cubicBezTo>
                <a:cubicBezTo>
                  <a:pt x="163470" y="1305"/>
                  <a:pt x="159491" y="1181"/>
                  <a:pt x="155503" y="1163"/>
                </a:cubicBezTo>
                <a:cubicBezTo>
                  <a:pt x="155282" y="1162"/>
                  <a:pt x="155060" y="1162"/>
                  <a:pt x="154839" y="1162"/>
                </a:cubicBezTo>
                <a:cubicBezTo>
                  <a:pt x="149066" y="1162"/>
                  <a:pt x="143301" y="1386"/>
                  <a:pt x="137545" y="1859"/>
                </a:cubicBezTo>
                <a:cubicBezTo>
                  <a:pt x="134485" y="2108"/>
                  <a:pt x="131425" y="2376"/>
                  <a:pt x="128374" y="2760"/>
                </a:cubicBezTo>
                <a:cubicBezTo>
                  <a:pt x="124494" y="3241"/>
                  <a:pt x="120622" y="3687"/>
                  <a:pt x="116724" y="3955"/>
                </a:cubicBezTo>
                <a:cubicBezTo>
                  <a:pt x="112352" y="4249"/>
                  <a:pt x="107963" y="4392"/>
                  <a:pt x="103574" y="4455"/>
                </a:cubicBezTo>
                <a:cubicBezTo>
                  <a:pt x="102411" y="4470"/>
                  <a:pt x="101247" y="4477"/>
                  <a:pt x="100083" y="4477"/>
                </a:cubicBezTo>
                <a:cubicBezTo>
                  <a:pt x="94536" y="4477"/>
                  <a:pt x="88984" y="4315"/>
                  <a:pt x="83439" y="4116"/>
                </a:cubicBezTo>
                <a:cubicBezTo>
                  <a:pt x="81137" y="4026"/>
                  <a:pt x="78845" y="3910"/>
                  <a:pt x="76552" y="3777"/>
                </a:cubicBezTo>
                <a:cubicBezTo>
                  <a:pt x="73394" y="3598"/>
                  <a:pt x="70254" y="3384"/>
                  <a:pt x="67105" y="3179"/>
                </a:cubicBezTo>
                <a:cubicBezTo>
                  <a:pt x="65445" y="3063"/>
                  <a:pt x="63795" y="2938"/>
                  <a:pt x="62145" y="2804"/>
                </a:cubicBezTo>
                <a:cubicBezTo>
                  <a:pt x="59825" y="2617"/>
                  <a:pt x="57506" y="2421"/>
                  <a:pt x="55186" y="2224"/>
                </a:cubicBezTo>
                <a:cubicBezTo>
                  <a:pt x="53161" y="2046"/>
                  <a:pt x="51136" y="1867"/>
                  <a:pt x="49120" y="1680"/>
                </a:cubicBezTo>
                <a:cubicBezTo>
                  <a:pt x="46586" y="1439"/>
                  <a:pt x="44062" y="1189"/>
                  <a:pt x="41537" y="940"/>
                </a:cubicBezTo>
                <a:cubicBezTo>
                  <a:pt x="39619" y="752"/>
                  <a:pt x="37710" y="547"/>
                  <a:pt x="35792" y="378"/>
                </a:cubicBezTo>
                <a:cubicBezTo>
                  <a:pt x="34078" y="217"/>
                  <a:pt x="32364" y="1"/>
                  <a:pt x="30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p6"/>
          <p:cNvSpPr/>
          <p:nvPr/>
        </p:nvSpPr>
        <p:spPr>
          <a:xfrm>
            <a:off x="4700650" y="4735030"/>
            <a:ext cx="4443527" cy="408223"/>
          </a:xfrm>
          <a:custGeom>
            <a:rect b="b" l="l" r="r" t="t"/>
            <a:pathLst>
              <a:path extrusionOk="0" h="12746" w="138741">
                <a:moveTo>
                  <a:pt x="137154" y="1"/>
                </a:moveTo>
                <a:cubicBezTo>
                  <a:pt x="135649" y="1"/>
                  <a:pt x="134156" y="160"/>
                  <a:pt x="132683" y="470"/>
                </a:cubicBezTo>
                <a:cubicBezTo>
                  <a:pt x="128107" y="1443"/>
                  <a:pt x="123548" y="2460"/>
                  <a:pt x="118936" y="3191"/>
                </a:cubicBezTo>
                <a:cubicBezTo>
                  <a:pt x="114841" y="3833"/>
                  <a:pt x="110738" y="4395"/>
                  <a:pt x="106625" y="4859"/>
                </a:cubicBezTo>
                <a:cubicBezTo>
                  <a:pt x="103065" y="5261"/>
                  <a:pt x="99497" y="5582"/>
                  <a:pt x="95929" y="5885"/>
                </a:cubicBezTo>
                <a:cubicBezTo>
                  <a:pt x="91584" y="6251"/>
                  <a:pt x="87240" y="6528"/>
                  <a:pt x="82886" y="6768"/>
                </a:cubicBezTo>
                <a:cubicBezTo>
                  <a:pt x="79228" y="6974"/>
                  <a:pt x="75562" y="7134"/>
                  <a:pt x="71904" y="7241"/>
                </a:cubicBezTo>
                <a:cubicBezTo>
                  <a:pt x="66935" y="7384"/>
                  <a:pt x="61957" y="7500"/>
                  <a:pt x="56979" y="7553"/>
                </a:cubicBezTo>
                <a:cubicBezTo>
                  <a:pt x="54263" y="7586"/>
                  <a:pt x="51545" y="7605"/>
                  <a:pt x="48827" y="7605"/>
                </a:cubicBezTo>
                <a:cubicBezTo>
                  <a:pt x="45555" y="7605"/>
                  <a:pt x="42282" y="7577"/>
                  <a:pt x="39012" y="7509"/>
                </a:cubicBezTo>
                <a:cubicBezTo>
                  <a:pt x="37892" y="7484"/>
                  <a:pt x="36771" y="7471"/>
                  <a:pt x="35651" y="7471"/>
                </a:cubicBezTo>
                <a:cubicBezTo>
                  <a:pt x="31636" y="7471"/>
                  <a:pt x="27625" y="7627"/>
                  <a:pt x="23615" y="7892"/>
                </a:cubicBezTo>
                <a:cubicBezTo>
                  <a:pt x="18860" y="8205"/>
                  <a:pt x="14140" y="8740"/>
                  <a:pt x="9475" y="9695"/>
                </a:cubicBezTo>
                <a:cubicBezTo>
                  <a:pt x="6513" y="10292"/>
                  <a:pt x="3596" y="11059"/>
                  <a:pt x="812" y="12273"/>
                </a:cubicBezTo>
                <a:cubicBezTo>
                  <a:pt x="527" y="12398"/>
                  <a:pt x="197" y="12451"/>
                  <a:pt x="1" y="12746"/>
                </a:cubicBezTo>
                <a:lnTo>
                  <a:pt x="138741" y="12746"/>
                </a:lnTo>
                <a:lnTo>
                  <a:pt x="138741" y="60"/>
                </a:lnTo>
                <a:cubicBezTo>
                  <a:pt x="138210" y="20"/>
                  <a:pt x="137681" y="1"/>
                  <a:pt x="1371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p:nvPr/>
        </p:nvSpPr>
        <p:spPr>
          <a:xfrm>
            <a:off x="8626025" y="325800"/>
            <a:ext cx="272700" cy="272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6"/>
          <p:cNvGrpSpPr/>
          <p:nvPr/>
        </p:nvGrpSpPr>
        <p:grpSpPr>
          <a:xfrm>
            <a:off x="442586" y="719971"/>
            <a:ext cx="478552" cy="478216"/>
            <a:chOff x="3285550" y="1349075"/>
            <a:chExt cx="496475" cy="496075"/>
          </a:xfrm>
        </p:grpSpPr>
        <p:sp>
          <p:nvSpPr>
            <p:cNvPr id="152" name="Google Shape;152;p6"/>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6"/>
          <p:cNvSpPr/>
          <p:nvPr/>
        </p:nvSpPr>
        <p:spPr>
          <a:xfrm flipH="1" rot="10800000">
            <a:off x="0" y="4902877"/>
            <a:ext cx="2737125" cy="240623"/>
          </a:xfrm>
          <a:custGeom>
            <a:rect b="b" l="l" r="r" t="t"/>
            <a:pathLst>
              <a:path extrusionOk="0" h="8573" w="48005">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9" name="Google Shape;169;p6"/>
          <p:cNvSpPr txBox="1"/>
          <p:nvPr>
            <p:ph type="title"/>
          </p:nvPr>
        </p:nvSpPr>
        <p:spPr>
          <a:xfrm>
            <a:off x="720000" y="539400"/>
            <a:ext cx="7704000" cy="478200"/>
          </a:xfrm>
          <a:prstGeom prst="rect">
            <a:avLst/>
          </a:prstGeom>
        </p:spPr>
        <p:txBody>
          <a:bodyPr anchorCtr="0" anchor="ctr"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0" name="Shape 170"/>
        <p:cNvGrpSpPr/>
        <p:nvPr/>
      </p:nvGrpSpPr>
      <p:grpSpPr>
        <a:xfrm>
          <a:off x="0" y="0"/>
          <a:ext cx="0" cy="0"/>
          <a:chOff x="0" y="0"/>
          <a:chExt cx="0" cy="0"/>
        </a:xfrm>
      </p:grpSpPr>
      <p:sp>
        <p:nvSpPr>
          <p:cNvPr id="171" name="Google Shape;171;p7"/>
          <p:cNvSpPr/>
          <p:nvPr/>
        </p:nvSpPr>
        <p:spPr>
          <a:xfrm>
            <a:off x="6" y="309"/>
            <a:ext cx="3996103" cy="421802"/>
          </a:xfrm>
          <a:custGeom>
            <a:rect b="b" l="l" r="r" t="t"/>
            <a:pathLst>
              <a:path extrusionOk="0" h="13170" w="124771">
                <a:moveTo>
                  <a:pt x="1" y="1"/>
                </a:moveTo>
                <a:lnTo>
                  <a:pt x="1" y="13168"/>
                </a:lnTo>
                <a:cubicBezTo>
                  <a:pt x="43" y="13167"/>
                  <a:pt x="86" y="13166"/>
                  <a:pt x="129" y="13166"/>
                </a:cubicBezTo>
                <a:cubicBezTo>
                  <a:pt x="238" y="13166"/>
                  <a:pt x="347" y="13169"/>
                  <a:pt x="456" y="13169"/>
                </a:cubicBezTo>
                <a:cubicBezTo>
                  <a:pt x="572" y="13169"/>
                  <a:pt x="688" y="13166"/>
                  <a:pt x="803" y="13150"/>
                </a:cubicBezTo>
                <a:cubicBezTo>
                  <a:pt x="2632" y="12918"/>
                  <a:pt x="4461" y="12677"/>
                  <a:pt x="6290" y="12445"/>
                </a:cubicBezTo>
                <a:cubicBezTo>
                  <a:pt x="8538" y="12151"/>
                  <a:pt x="10795" y="11857"/>
                  <a:pt x="13043" y="11562"/>
                </a:cubicBezTo>
                <a:cubicBezTo>
                  <a:pt x="15327" y="11268"/>
                  <a:pt x="17602" y="10973"/>
                  <a:pt x="19886" y="10679"/>
                </a:cubicBezTo>
                <a:cubicBezTo>
                  <a:pt x="22589" y="10331"/>
                  <a:pt x="25292" y="9983"/>
                  <a:pt x="27995" y="9635"/>
                </a:cubicBezTo>
                <a:cubicBezTo>
                  <a:pt x="30323" y="9341"/>
                  <a:pt x="32661" y="9038"/>
                  <a:pt x="34998" y="8743"/>
                </a:cubicBezTo>
                <a:cubicBezTo>
                  <a:pt x="37353" y="8449"/>
                  <a:pt x="39717" y="8154"/>
                  <a:pt x="42072" y="7869"/>
                </a:cubicBezTo>
                <a:cubicBezTo>
                  <a:pt x="44517" y="7575"/>
                  <a:pt x="46961" y="7289"/>
                  <a:pt x="49405" y="7004"/>
                </a:cubicBezTo>
                <a:cubicBezTo>
                  <a:pt x="51975" y="6700"/>
                  <a:pt x="54553" y="6397"/>
                  <a:pt x="57131" y="6103"/>
                </a:cubicBezTo>
                <a:cubicBezTo>
                  <a:pt x="59281" y="5853"/>
                  <a:pt x="61431" y="5612"/>
                  <a:pt x="63581" y="5371"/>
                </a:cubicBezTo>
                <a:cubicBezTo>
                  <a:pt x="65784" y="5130"/>
                  <a:pt x="67997" y="4889"/>
                  <a:pt x="70200" y="4657"/>
                </a:cubicBezTo>
                <a:cubicBezTo>
                  <a:pt x="72511" y="4416"/>
                  <a:pt x="74830" y="4176"/>
                  <a:pt x="77141" y="3944"/>
                </a:cubicBezTo>
                <a:cubicBezTo>
                  <a:pt x="79585" y="3694"/>
                  <a:pt x="82039" y="3453"/>
                  <a:pt x="84483" y="3212"/>
                </a:cubicBezTo>
                <a:cubicBezTo>
                  <a:pt x="86454" y="3025"/>
                  <a:pt x="88426" y="2846"/>
                  <a:pt x="90398" y="2668"/>
                </a:cubicBezTo>
                <a:cubicBezTo>
                  <a:pt x="93110" y="2427"/>
                  <a:pt x="95822" y="2168"/>
                  <a:pt x="98542" y="1945"/>
                </a:cubicBezTo>
                <a:cubicBezTo>
                  <a:pt x="100862" y="1749"/>
                  <a:pt x="103181" y="1580"/>
                  <a:pt x="105501" y="1401"/>
                </a:cubicBezTo>
                <a:cubicBezTo>
                  <a:pt x="108811" y="1151"/>
                  <a:pt x="112111" y="893"/>
                  <a:pt x="115421" y="661"/>
                </a:cubicBezTo>
                <a:cubicBezTo>
                  <a:pt x="118356" y="464"/>
                  <a:pt x="121300" y="304"/>
                  <a:pt x="124235" y="134"/>
                </a:cubicBezTo>
                <a:cubicBezTo>
                  <a:pt x="124422" y="117"/>
                  <a:pt x="124610" y="117"/>
                  <a:pt x="1247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5832085" y="309"/>
            <a:ext cx="3312092" cy="184895"/>
          </a:xfrm>
          <a:custGeom>
            <a:rect b="b" l="l" r="r" t="t"/>
            <a:pathLst>
              <a:path extrusionOk="0" h="5773" w="103414">
                <a:moveTo>
                  <a:pt x="1" y="1"/>
                </a:moveTo>
                <a:cubicBezTo>
                  <a:pt x="126" y="117"/>
                  <a:pt x="286" y="125"/>
                  <a:pt x="447" y="134"/>
                </a:cubicBezTo>
                <a:cubicBezTo>
                  <a:pt x="2686" y="348"/>
                  <a:pt x="4925" y="572"/>
                  <a:pt x="7156" y="777"/>
                </a:cubicBezTo>
                <a:cubicBezTo>
                  <a:pt x="11465" y="1187"/>
                  <a:pt x="15764" y="1749"/>
                  <a:pt x="20055" y="2284"/>
                </a:cubicBezTo>
                <a:cubicBezTo>
                  <a:pt x="24775" y="2882"/>
                  <a:pt x="29494" y="3507"/>
                  <a:pt x="34213" y="4051"/>
                </a:cubicBezTo>
                <a:cubicBezTo>
                  <a:pt x="38602" y="4559"/>
                  <a:pt x="42991" y="4970"/>
                  <a:pt x="47398" y="5255"/>
                </a:cubicBezTo>
                <a:cubicBezTo>
                  <a:pt x="52064" y="5567"/>
                  <a:pt x="56748" y="5728"/>
                  <a:pt x="61422" y="5764"/>
                </a:cubicBezTo>
                <a:cubicBezTo>
                  <a:pt x="62036" y="5770"/>
                  <a:pt x="62649" y="5773"/>
                  <a:pt x="63262" y="5773"/>
                </a:cubicBezTo>
                <a:cubicBezTo>
                  <a:pt x="67868" y="5773"/>
                  <a:pt x="72472" y="5606"/>
                  <a:pt x="77070" y="5425"/>
                </a:cubicBezTo>
                <a:cubicBezTo>
                  <a:pt x="79077" y="5344"/>
                  <a:pt x="81075" y="5210"/>
                  <a:pt x="83083" y="5094"/>
                </a:cubicBezTo>
                <a:cubicBezTo>
                  <a:pt x="86312" y="4898"/>
                  <a:pt x="89542" y="4702"/>
                  <a:pt x="92771" y="4497"/>
                </a:cubicBezTo>
                <a:cubicBezTo>
                  <a:pt x="94876" y="4363"/>
                  <a:pt x="96982" y="4185"/>
                  <a:pt x="99096" y="4077"/>
                </a:cubicBezTo>
                <a:cubicBezTo>
                  <a:pt x="100338" y="4016"/>
                  <a:pt x="101581" y="3841"/>
                  <a:pt x="102829" y="3841"/>
                </a:cubicBezTo>
                <a:cubicBezTo>
                  <a:pt x="103024" y="3841"/>
                  <a:pt x="103219" y="3845"/>
                  <a:pt x="103414" y="3854"/>
                </a:cubicBezTo>
                <a:lnTo>
                  <a:pt x="1034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7"/>
          <p:cNvGrpSpPr/>
          <p:nvPr/>
        </p:nvGrpSpPr>
        <p:grpSpPr>
          <a:xfrm>
            <a:off x="713100" y="4604100"/>
            <a:ext cx="3422400" cy="190200"/>
            <a:chOff x="713100" y="4604100"/>
            <a:chExt cx="3422400" cy="190200"/>
          </a:xfrm>
        </p:grpSpPr>
        <p:sp>
          <p:nvSpPr>
            <p:cNvPr id="174" name="Google Shape;174;p7"/>
            <p:cNvSpPr/>
            <p:nvPr/>
          </p:nvSpPr>
          <p:spPr>
            <a:xfrm rot="-5400000">
              <a:off x="713100" y="4604100"/>
              <a:ext cx="190200" cy="1902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rot="-5400000">
              <a:off x="982450" y="4604100"/>
              <a:ext cx="190200" cy="1902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p:nvPr/>
          </p:nvSpPr>
          <p:spPr>
            <a:xfrm rot="-5400000">
              <a:off x="1251800" y="4604100"/>
              <a:ext cx="190200" cy="190200"/>
            </a:xfrm>
            <a:prstGeom prst="mathMultiply">
              <a:avLst>
                <a:gd fmla="val 23520" name="adj1"/>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rot="-5400000">
              <a:off x="1790500" y="4604100"/>
              <a:ext cx="190200" cy="1902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
            <p:cNvSpPr/>
            <p:nvPr/>
          </p:nvSpPr>
          <p:spPr>
            <a:xfrm rot="-5400000">
              <a:off x="2329200" y="4604100"/>
              <a:ext cx="190200" cy="1902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
            <p:cNvSpPr/>
            <p:nvPr/>
          </p:nvSpPr>
          <p:spPr>
            <a:xfrm rot="-5400000">
              <a:off x="2598550" y="4604100"/>
              <a:ext cx="190200" cy="190200"/>
            </a:xfrm>
            <a:prstGeom prst="mathMultiply">
              <a:avLst>
                <a:gd fmla="val 23520" name="adj1"/>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rot="-5400000">
              <a:off x="3137250" y="4604100"/>
              <a:ext cx="190200" cy="190200"/>
            </a:xfrm>
            <a:prstGeom prst="mathMultiply">
              <a:avLst>
                <a:gd fmla="val 23520"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p:nvPr/>
          </p:nvSpPr>
          <p:spPr>
            <a:xfrm flipH="1" rot="5400000">
              <a:off x="3945300" y="4604100"/>
              <a:ext cx="190200" cy="190200"/>
            </a:xfrm>
            <a:prstGeom prst="mathMultiply">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flipH="1" rot="5400000">
              <a:off x="3675950" y="4604100"/>
              <a:ext cx="190200" cy="190200"/>
            </a:xfrm>
            <a:prstGeom prst="mathMultiply">
              <a:avLst>
                <a:gd fmla="val 23520" name="adj1"/>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7"/>
          <p:cNvGrpSpPr/>
          <p:nvPr/>
        </p:nvGrpSpPr>
        <p:grpSpPr>
          <a:xfrm>
            <a:off x="442446" y="1086807"/>
            <a:ext cx="541307" cy="540920"/>
            <a:chOff x="3285550" y="1349075"/>
            <a:chExt cx="496475" cy="496075"/>
          </a:xfrm>
        </p:grpSpPr>
        <p:sp>
          <p:nvSpPr>
            <p:cNvPr id="184" name="Google Shape;184;p7"/>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7"/>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7"/>
          <p:cNvGrpSpPr/>
          <p:nvPr/>
        </p:nvGrpSpPr>
        <p:grpSpPr>
          <a:xfrm rot="-2700000">
            <a:off x="8141944" y="3587526"/>
            <a:ext cx="577934" cy="350286"/>
            <a:chOff x="7867315" y="323427"/>
            <a:chExt cx="884931" cy="536356"/>
          </a:xfrm>
        </p:grpSpPr>
        <p:grpSp>
          <p:nvGrpSpPr>
            <p:cNvPr id="201" name="Google Shape;201;p7"/>
            <p:cNvGrpSpPr/>
            <p:nvPr/>
          </p:nvGrpSpPr>
          <p:grpSpPr>
            <a:xfrm flipH="1">
              <a:off x="7867315" y="323427"/>
              <a:ext cx="536838" cy="536356"/>
              <a:chOff x="3285550" y="1349075"/>
              <a:chExt cx="496475" cy="496075"/>
            </a:xfrm>
          </p:grpSpPr>
          <p:sp>
            <p:nvSpPr>
              <p:cNvPr id="202" name="Google Shape;202;p7"/>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7"/>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7"/>
            <p:cNvGrpSpPr/>
            <p:nvPr/>
          </p:nvGrpSpPr>
          <p:grpSpPr>
            <a:xfrm flipH="1">
              <a:off x="8215408" y="323427"/>
              <a:ext cx="536838" cy="536356"/>
              <a:chOff x="3285550" y="1349075"/>
              <a:chExt cx="496475" cy="496075"/>
            </a:xfrm>
          </p:grpSpPr>
          <p:sp>
            <p:nvSpPr>
              <p:cNvPr id="219" name="Google Shape;219;p7"/>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7"/>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7"/>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5" name="Google Shape;235;p7"/>
          <p:cNvSpPr/>
          <p:nvPr/>
        </p:nvSpPr>
        <p:spPr>
          <a:xfrm>
            <a:off x="336000" y="3228625"/>
            <a:ext cx="324300" cy="324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7"/>
          <p:cNvGrpSpPr/>
          <p:nvPr/>
        </p:nvGrpSpPr>
        <p:grpSpPr>
          <a:xfrm rot="-8378629">
            <a:off x="8255867" y="825827"/>
            <a:ext cx="350080" cy="697966"/>
            <a:chOff x="6299050" y="981775"/>
            <a:chExt cx="582600" cy="1161550"/>
          </a:xfrm>
        </p:grpSpPr>
        <p:sp>
          <p:nvSpPr>
            <p:cNvPr id="237" name="Google Shape;237;p7"/>
            <p:cNvSpPr/>
            <p:nvPr/>
          </p:nvSpPr>
          <p:spPr>
            <a:xfrm>
              <a:off x="6299050" y="1639325"/>
              <a:ext cx="582600" cy="5040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p:nvPr/>
          </p:nvSpPr>
          <p:spPr>
            <a:xfrm>
              <a:off x="6299050" y="981775"/>
              <a:ext cx="582600" cy="5040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
            <p:cNvSpPr/>
            <p:nvPr/>
          </p:nvSpPr>
          <p:spPr>
            <a:xfrm>
              <a:off x="6299050" y="1311425"/>
              <a:ext cx="582600" cy="5040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7"/>
          <p:cNvSpPr/>
          <p:nvPr/>
        </p:nvSpPr>
        <p:spPr>
          <a:xfrm>
            <a:off x="4700650" y="4735030"/>
            <a:ext cx="4443527" cy="408223"/>
          </a:xfrm>
          <a:custGeom>
            <a:rect b="b" l="l" r="r" t="t"/>
            <a:pathLst>
              <a:path extrusionOk="0" h="12746" w="138741">
                <a:moveTo>
                  <a:pt x="137154" y="1"/>
                </a:moveTo>
                <a:cubicBezTo>
                  <a:pt x="135649" y="1"/>
                  <a:pt x="134156" y="160"/>
                  <a:pt x="132683" y="470"/>
                </a:cubicBezTo>
                <a:cubicBezTo>
                  <a:pt x="128107" y="1443"/>
                  <a:pt x="123548" y="2460"/>
                  <a:pt x="118936" y="3191"/>
                </a:cubicBezTo>
                <a:cubicBezTo>
                  <a:pt x="114841" y="3833"/>
                  <a:pt x="110738" y="4395"/>
                  <a:pt x="106625" y="4859"/>
                </a:cubicBezTo>
                <a:cubicBezTo>
                  <a:pt x="103065" y="5261"/>
                  <a:pt x="99497" y="5582"/>
                  <a:pt x="95929" y="5885"/>
                </a:cubicBezTo>
                <a:cubicBezTo>
                  <a:pt x="91584" y="6251"/>
                  <a:pt x="87240" y="6528"/>
                  <a:pt x="82886" y="6768"/>
                </a:cubicBezTo>
                <a:cubicBezTo>
                  <a:pt x="79228" y="6974"/>
                  <a:pt x="75562" y="7134"/>
                  <a:pt x="71904" y="7241"/>
                </a:cubicBezTo>
                <a:cubicBezTo>
                  <a:pt x="66935" y="7384"/>
                  <a:pt x="61957" y="7500"/>
                  <a:pt x="56979" y="7553"/>
                </a:cubicBezTo>
                <a:cubicBezTo>
                  <a:pt x="54263" y="7586"/>
                  <a:pt x="51545" y="7605"/>
                  <a:pt x="48827" y="7605"/>
                </a:cubicBezTo>
                <a:cubicBezTo>
                  <a:pt x="45555" y="7605"/>
                  <a:pt x="42282" y="7577"/>
                  <a:pt x="39012" y="7509"/>
                </a:cubicBezTo>
                <a:cubicBezTo>
                  <a:pt x="37892" y="7484"/>
                  <a:pt x="36771" y="7471"/>
                  <a:pt x="35651" y="7471"/>
                </a:cubicBezTo>
                <a:cubicBezTo>
                  <a:pt x="31636" y="7471"/>
                  <a:pt x="27625" y="7627"/>
                  <a:pt x="23615" y="7892"/>
                </a:cubicBezTo>
                <a:cubicBezTo>
                  <a:pt x="18860" y="8205"/>
                  <a:pt x="14140" y="8740"/>
                  <a:pt x="9475" y="9695"/>
                </a:cubicBezTo>
                <a:cubicBezTo>
                  <a:pt x="6513" y="10292"/>
                  <a:pt x="3596" y="11059"/>
                  <a:pt x="812" y="12273"/>
                </a:cubicBezTo>
                <a:cubicBezTo>
                  <a:pt x="527" y="12398"/>
                  <a:pt x="197" y="12451"/>
                  <a:pt x="1" y="12746"/>
                </a:cubicBezTo>
                <a:lnTo>
                  <a:pt x="138741" y="12746"/>
                </a:lnTo>
                <a:lnTo>
                  <a:pt x="138741" y="60"/>
                </a:lnTo>
                <a:cubicBezTo>
                  <a:pt x="138210" y="20"/>
                  <a:pt x="137681" y="1"/>
                  <a:pt x="1371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
          <p:cNvSpPr txBox="1"/>
          <p:nvPr>
            <p:ph idx="1" type="body"/>
          </p:nvPr>
        </p:nvSpPr>
        <p:spPr>
          <a:xfrm>
            <a:off x="1762500" y="1502550"/>
            <a:ext cx="5625900" cy="2616600"/>
          </a:xfrm>
          <a:prstGeom prst="rect">
            <a:avLst/>
          </a:prstGeom>
        </p:spPr>
        <p:txBody>
          <a:bodyPr anchorCtr="0" anchor="ctr" bIns="0" lIns="0" spcFirstLastPara="1" rIns="0" wrap="square" tIns="0">
            <a:noAutofit/>
          </a:bodyPr>
          <a:lstStyle>
            <a:lvl1pPr indent="-330200" lvl="0" marL="457200" rtl="0" algn="ctr">
              <a:lnSpc>
                <a:spcPct val="100000"/>
              </a:lnSpc>
              <a:spcBef>
                <a:spcPts val="0"/>
              </a:spcBef>
              <a:spcAft>
                <a:spcPts val="0"/>
              </a:spcAft>
              <a:buSzPts val="1600"/>
              <a:buChar char="●"/>
              <a:defRPr/>
            </a:lvl1pPr>
            <a:lvl2pPr indent="-330200" lvl="1" marL="914400" rtl="0">
              <a:lnSpc>
                <a:spcPct val="115000"/>
              </a:lnSpc>
              <a:spcBef>
                <a:spcPts val="1000"/>
              </a:spcBef>
              <a:spcAft>
                <a:spcPts val="0"/>
              </a:spcAft>
              <a:buSzPts val="1600"/>
              <a:buChar char="○"/>
              <a:defRPr/>
            </a:lvl2pPr>
            <a:lvl3pPr indent="-330200" lvl="2" marL="1371600" rtl="0">
              <a:lnSpc>
                <a:spcPct val="115000"/>
              </a:lnSpc>
              <a:spcBef>
                <a:spcPts val="1600"/>
              </a:spcBef>
              <a:spcAft>
                <a:spcPts val="0"/>
              </a:spcAft>
              <a:buSzPts val="1600"/>
              <a:buChar char="■"/>
              <a:defRPr/>
            </a:lvl3pPr>
            <a:lvl4pPr indent="-330200" lvl="3" marL="1828800" rtl="0">
              <a:lnSpc>
                <a:spcPct val="115000"/>
              </a:lnSpc>
              <a:spcBef>
                <a:spcPts val="1600"/>
              </a:spcBef>
              <a:spcAft>
                <a:spcPts val="0"/>
              </a:spcAft>
              <a:buSzPts val="1600"/>
              <a:buChar char="●"/>
              <a:defRPr/>
            </a:lvl4pPr>
            <a:lvl5pPr indent="-330200" lvl="4" marL="2286000" rtl="0">
              <a:lnSpc>
                <a:spcPct val="115000"/>
              </a:lnSpc>
              <a:spcBef>
                <a:spcPts val="1600"/>
              </a:spcBef>
              <a:spcAft>
                <a:spcPts val="0"/>
              </a:spcAft>
              <a:buSzPts val="1600"/>
              <a:buChar char="○"/>
              <a:defRPr/>
            </a:lvl5pPr>
            <a:lvl6pPr indent="-330200" lvl="5" marL="2743200" rtl="0">
              <a:lnSpc>
                <a:spcPct val="115000"/>
              </a:lnSpc>
              <a:spcBef>
                <a:spcPts val="1600"/>
              </a:spcBef>
              <a:spcAft>
                <a:spcPts val="0"/>
              </a:spcAft>
              <a:buSzPts val="1600"/>
              <a:buChar char="■"/>
              <a:defRPr/>
            </a:lvl6pPr>
            <a:lvl7pPr indent="-330200" lvl="6" marL="3200400" rtl="0">
              <a:lnSpc>
                <a:spcPct val="115000"/>
              </a:lnSpc>
              <a:spcBef>
                <a:spcPts val="1600"/>
              </a:spcBef>
              <a:spcAft>
                <a:spcPts val="0"/>
              </a:spcAft>
              <a:buSzPts val="1600"/>
              <a:buChar char="●"/>
              <a:defRPr/>
            </a:lvl7pPr>
            <a:lvl8pPr indent="-330200" lvl="7" marL="3657600" rtl="0">
              <a:lnSpc>
                <a:spcPct val="115000"/>
              </a:lnSpc>
              <a:spcBef>
                <a:spcPts val="1600"/>
              </a:spcBef>
              <a:spcAft>
                <a:spcPts val="0"/>
              </a:spcAft>
              <a:buSzPts val="1600"/>
              <a:buChar char="○"/>
              <a:defRPr/>
            </a:lvl8pPr>
            <a:lvl9pPr indent="-330200" lvl="8" marL="4114800" rtl="0">
              <a:lnSpc>
                <a:spcPct val="115000"/>
              </a:lnSpc>
              <a:spcBef>
                <a:spcPts val="1600"/>
              </a:spcBef>
              <a:spcAft>
                <a:spcPts val="1600"/>
              </a:spcAft>
              <a:buSzPts val="1600"/>
              <a:buChar char="■"/>
              <a:defRPr/>
            </a:lvl9pPr>
          </a:lstStyle>
          <a:p/>
        </p:txBody>
      </p:sp>
      <p:sp>
        <p:nvSpPr>
          <p:cNvPr id="242" name="Google Shape;242;p7"/>
          <p:cNvSpPr txBox="1"/>
          <p:nvPr>
            <p:ph type="title"/>
          </p:nvPr>
        </p:nvSpPr>
        <p:spPr>
          <a:xfrm>
            <a:off x="720000" y="539400"/>
            <a:ext cx="7710900" cy="478200"/>
          </a:xfrm>
          <a:prstGeom prst="rect">
            <a:avLst/>
          </a:prstGeom>
        </p:spPr>
        <p:txBody>
          <a:bodyPr anchorCtr="0" anchor="ctr"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3" name="Shape 243"/>
        <p:cNvGrpSpPr/>
        <p:nvPr/>
      </p:nvGrpSpPr>
      <p:grpSpPr>
        <a:xfrm>
          <a:off x="0" y="0"/>
          <a:ext cx="0" cy="0"/>
          <a:chOff x="0" y="0"/>
          <a:chExt cx="0" cy="0"/>
        </a:xfrm>
      </p:grpSpPr>
      <p:sp>
        <p:nvSpPr>
          <p:cNvPr id="244" name="Google Shape;244;p8"/>
          <p:cNvSpPr/>
          <p:nvPr/>
        </p:nvSpPr>
        <p:spPr>
          <a:xfrm>
            <a:off x="0" y="4315279"/>
            <a:ext cx="5087030" cy="828233"/>
          </a:xfrm>
          <a:custGeom>
            <a:rect b="b" l="l" r="r" t="t"/>
            <a:pathLst>
              <a:path extrusionOk="0" h="25854" w="158796">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45" name="Google Shape;245;p8"/>
          <p:cNvSpPr/>
          <p:nvPr/>
        </p:nvSpPr>
        <p:spPr>
          <a:xfrm>
            <a:off x="2972999" y="0"/>
            <a:ext cx="4937843" cy="323457"/>
          </a:xfrm>
          <a:custGeom>
            <a:rect b="b" l="l" r="r" t="t"/>
            <a:pathLst>
              <a:path extrusionOk="0" h="10097" w="154139">
                <a:moveTo>
                  <a:pt x="0" y="1"/>
                </a:moveTo>
                <a:cubicBezTo>
                  <a:pt x="125" y="117"/>
                  <a:pt x="286" y="134"/>
                  <a:pt x="437" y="170"/>
                </a:cubicBezTo>
                <a:cubicBezTo>
                  <a:pt x="6102" y="1392"/>
                  <a:pt x="11758" y="2641"/>
                  <a:pt x="17423" y="3846"/>
                </a:cubicBezTo>
                <a:cubicBezTo>
                  <a:pt x="22196" y="4863"/>
                  <a:pt x="26995" y="5817"/>
                  <a:pt x="31804" y="6647"/>
                </a:cubicBezTo>
                <a:cubicBezTo>
                  <a:pt x="34757" y="7155"/>
                  <a:pt x="37709" y="7628"/>
                  <a:pt x="40671" y="8038"/>
                </a:cubicBezTo>
                <a:cubicBezTo>
                  <a:pt x="43419" y="8431"/>
                  <a:pt x="46176" y="8761"/>
                  <a:pt x="48941" y="9046"/>
                </a:cubicBezTo>
                <a:cubicBezTo>
                  <a:pt x="52081" y="9377"/>
                  <a:pt x="55221" y="9635"/>
                  <a:pt x="58380" y="9787"/>
                </a:cubicBezTo>
                <a:cubicBezTo>
                  <a:pt x="60458" y="9894"/>
                  <a:pt x="62546" y="9947"/>
                  <a:pt x="64624" y="10028"/>
                </a:cubicBezTo>
                <a:cubicBezTo>
                  <a:pt x="65948" y="10075"/>
                  <a:pt x="67271" y="10096"/>
                  <a:pt x="68594" y="10096"/>
                </a:cubicBezTo>
                <a:cubicBezTo>
                  <a:pt x="72248" y="10096"/>
                  <a:pt x="75899" y="9936"/>
                  <a:pt x="79540" y="9733"/>
                </a:cubicBezTo>
                <a:cubicBezTo>
                  <a:pt x="82877" y="9555"/>
                  <a:pt x="86204" y="9234"/>
                  <a:pt x="89523" y="8850"/>
                </a:cubicBezTo>
                <a:cubicBezTo>
                  <a:pt x="92467" y="8502"/>
                  <a:pt x="95411" y="8092"/>
                  <a:pt x="98337" y="7619"/>
                </a:cubicBezTo>
                <a:cubicBezTo>
                  <a:pt x="101575" y="7111"/>
                  <a:pt x="104823" y="6593"/>
                  <a:pt x="108070" y="6094"/>
                </a:cubicBezTo>
                <a:cubicBezTo>
                  <a:pt x="111076" y="5630"/>
                  <a:pt x="114091" y="5175"/>
                  <a:pt x="117107" y="4729"/>
                </a:cubicBezTo>
                <a:cubicBezTo>
                  <a:pt x="119881" y="4318"/>
                  <a:pt x="122656" y="3926"/>
                  <a:pt x="125430" y="3542"/>
                </a:cubicBezTo>
                <a:cubicBezTo>
                  <a:pt x="128419" y="3132"/>
                  <a:pt x="131416" y="2748"/>
                  <a:pt x="134414" y="2356"/>
                </a:cubicBezTo>
                <a:cubicBezTo>
                  <a:pt x="137251" y="1999"/>
                  <a:pt x="140078" y="1633"/>
                  <a:pt x="142924" y="1303"/>
                </a:cubicBezTo>
                <a:cubicBezTo>
                  <a:pt x="146082" y="937"/>
                  <a:pt x="149249" y="634"/>
                  <a:pt x="152407" y="268"/>
                </a:cubicBezTo>
                <a:cubicBezTo>
                  <a:pt x="152978" y="197"/>
                  <a:pt x="153585" y="259"/>
                  <a:pt x="154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46" name="Google Shape;246;p8"/>
          <p:cNvSpPr/>
          <p:nvPr/>
        </p:nvSpPr>
        <p:spPr>
          <a:xfrm>
            <a:off x="0" y="0"/>
            <a:ext cx="1537840" cy="274636"/>
          </a:xfrm>
          <a:custGeom>
            <a:rect b="b" l="l" r="r" t="t"/>
            <a:pathLst>
              <a:path extrusionOk="0" h="8573" w="48005">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247" name="Google Shape;247;p8"/>
          <p:cNvGrpSpPr/>
          <p:nvPr/>
        </p:nvGrpSpPr>
        <p:grpSpPr>
          <a:xfrm>
            <a:off x="786075" y="137775"/>
            <a:ext cx="2432943" cy="323380"/>
            <a:chOff x="1243275" y="57550"/>
            <a:chExt cx="2432943" cy="323380"/>
          </a:xfrm>
        </p:grpSpPr>
        <p:sp>
          <p:nvSpPr>
            <p:cNvPr id="248" name="Google Shape;248;p8"/>
            <p:cNvSpPr/>
            <p:nvPr/>
          </p:nvSpPr>
          <p:spPr>
            <a:xfrm>
              <a:off x="1243275" y="32273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p:nvPr/>
          </p:nvSpPr>
          <p:spPr>
            <a:xfrm>
              <a:off x="1469409"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
            <p:cNvSpPr/>
            <p:nvPr/>
          </p:nvSpPr>
          <p:spPr>
            <a:xfrm>
              <a:off x="1469409"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p:nvPr/>
          </p:nvSpPr>
          <p:spPr>
            <a:xfrm>
              <a:off x="1469409" y="57550"/>
              <a:ext cx="58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
            <p:cNvSpPr/>
            <p:nvPr/>
          </p:nvSpPr>
          <p:spPr>
            <a:xfrm>
              <a:off x="1243275"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8"/>
            <p:cNvSpPr/>
            <p:nvPr/>
          </p:nvSpPr>
          <p:spPr>
            <a:xfrm>
              <a:off x="1695543"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8"/>
            <p:cNvSpPr/>
            <p:nvPr/>
          </p:nvSpPr>
          <p:spPr>
            <a:xfrm>
              <a:off x="1695543"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p:nvPr/>
          </p:nvSpPr>
          <p:spPr>
            <a:xfrm>
              <a:off x="1921677" y="5755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a:off x="1921677"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p:nvPr/>
          </p:nvSpPr>
          <p:spPr>
            <a:xfrm>
              <a:off x="1921668"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a:off x="2147802"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2147793"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p:nvPr/>
          </p:nvSpPr>
          <p:spPr>
            <a:xfrm>
              <a:off x="2370452" y="32273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
            <p:cNvSpPr/>
            <p:nvPr/>
          </p:nvSpPr>
          <p:spPr>
            <a:xfrm>
              <a:off x="2370443" y="190140"/>
              <a:ext cx="58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8"/>
            <p:cNvSpPr/>
            <p:nvPr/>
          </p:nvSpPr>
          <p:spPr>
            <a:xfrm>
              <a:off x="2560402"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8"/>
            <p:cNvSpPr/>
            <p:nvPr/>
          </p:nvSpPr>
          <p:spPr>
            <a:xfrm>
              <a:off x="2560402"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8"/>
            <p:cNvSpPr/>
            <p:nvPr/>
          </p:nvSpPr>
          <p:spPr>
            <a:xfrm>
              <a:off x="2766702"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2766702" y="1901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a:off x="2973002" y="32273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a:off x="2972993" y="190140"/>
              <a:ext cx="58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p:nvPr/>
          </p:nvSpPr>
          <p:spPr>
            <a:xfrm>
              <a:off x="3199127"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p:nvPr/>
          </p:nvSpPr>
          <p:spPr>
            <a:xfrm>
              <a:off x="3385602"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
            <p:cNvSpPr/>
            <p:nvPr/>
          </p:nvSpPr>
          <p:spPr>
            <a:xfrm>
              <a:off x="3385593"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8"/>
            <p:cNvSpPr/>
            <p:nvPr/>
          </p:nvSpPr>
          <p:spPr>
            <a:xfrm>
              <a:off x="3618018" y="19014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8"/>
          <p:cNvSpPr/>
          <p:nvPr/>
        </p:nvSpPr>
        <p:spPr>
          <a:xfrm rot="10800000">
            <a:off x="7366325" y="4826066"/>
            <a:ext cx="1777505" cy="317437"/>
          </a:xfrm>
          <a:custGeom>
            <a:rect b="b" l="l" r="r" t="t"/>
            <a:pathLst>
              <a:path extrusionOk="0" h="8573" w="48005">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273" name="Google Shape;273;p8"/>
          <p:cNvGrpSpPr/>
          <p:nvPr/>
        </p:nvGrpSpPr>
        <p:grpSpPr>
          <a:xfrm rot="5400000">
            <a:off x="8016783" y="391107"/>
            <a:ext cx="828219" cy="490022"/>
            <a:chOff x="844658" y="3526000"/>
            <a:chExt cx="876515" cy="518597"/>
          </a:xfrm>
        </p:grpSpPr>
        <p:grpSp>
          <p:nvGrpSpPr>
            <p:cNvPr id="274" name="Google Shape;274;p8"/>
            <p:cNvGrpSpPr/>
            <p:nvPr/>
          </p:nvGrpSpPr>
          <p:grpSpPr>
            <a:xfrm>
              <a:off x="844658" y="3526000"/>
              <a:ext cx="518965" cy="518597"/>
              <a:chOff x="3285550" y="1349075"/>
              <a:chExt cx="496475" cy="496075"/>
            </a:xfrm>
          </p:grpSpPr>
          <p:sp>
            <p:nvSpPr>
              <p:cNvPr id="275" name="Google Shape;275;p8"/>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8"/>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8"/>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8"/>
            <p:cNvGrpSpPr/>
            <p:nvPr/>
          </p:nvGrpSpPr>
          <p:grpSpPr>
            <a:xfrm>
              <a:off x="1202208" y="3526000"/>
              <a:ext cx="518965" cy="518597"/>
              <a:chOff x="3285550" y="1349075"/>
              <a:chExt cx="496475" cy="496075"/>
            </a:xfrm>
          </p:grpSpPr>
          <p:sp>
            <p:nvSpPr>
              <p:cNvPr id="292" name="Google Shape;292;p8"/>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8"/>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8" name="Google Shape;308;p8"/>
          <p:cNvGrpSpPr/>
          <p:nvPr/>
        </p:nvGrpSpPr>
        <p:grpSpPr>
          <a:xfrm>
            <a:off x="416951" y="2827230"/>
            <a:ext cx="592295" cy="591867"/>
            <a:chOff x="3285550" y="1349075"/>
            <a:chExt cx="496475" cy="496075"/>
          </a:xfrm>
        </p:grpSpPr>
        <p:sp>
          <p:nvSpPr>
            <p:cNvPr id="309" name="Google Shape;309;p8"/>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8"/>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8"/>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8"/>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8"/>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8"/>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8"/>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8"/>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8"/>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8"/>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8"/>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8"/>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8"/>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8"/>
          <p:cNvSpPr/>
          <p:nvPr/>
        </p:nvSpPr>
        <p:spPr>
          <a:xfrm>
            <a:off x="713225" y="1050225"/>
            <a:ext cx="317700" cy="317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a:off x="5960975" y="4604100"/>
            <a:ext cx="317700" cy="317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txBox="1"/>
          <p:nvPr>
            <p:ph type="title"/>
          </p:nvPr>
        </p:nvSpPr>
        <p:spPr>
          <a:xfrm>
            <a:off x="2317950" y="1273275"/>
            <a:ext cx="4508100" cy="2871900"/>
          </a:xfrm>
          <a:prstGeom prst="rect">
            <a:avLst/>
          </a:prstGeom>
        </p:spPr>
        <p:txBody>
          <a:bodyPr anchorCtr="0" anchor="ctr" bIns="0" lIns="0" spcFirstLastPara="1" rIns="0" wrap="square" tIns="0">
            <a:noAutofit/>
          </a:bodyPr>
          <a:lstStyle>
            <a:lvl1pPr lvl="0" algn="ctr">
              <a:spcBef>
                <a:spcPts val="0"/>
              </a:spcBef>
              <a:spcAft>
                <a:spcPts val="0"/>
              </a:spcAft>
              <a:buSzPts val="4800"/>
              <a:buNone/>
              <a:defRPr sz="91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8" name="Shape 328"/>
        <p:cNvGrpSpPr/>
        <p:nvPr/>
      </p:nvGrpSpPr>
      <p:grpSpPr>
        <a:xfrm>
          <a:off x="0" y="0"/>
          <a:ext cx="0" cy="0"/>
          <a:chOff x="0" y="0"/>
          <a:chExt cx="0" cy="0"/>
        </a:xfrm>
      </p:grpSpPr>
      <p:sp>
        <p:nvSpPr>
          <p:cNvPr id="329" name="Google Shape;329;p9"/>
          <p:cNvSpPr/>
          <p:nvPr/>
        </p:nvSpPr>
        <p:spPr>
          <a:xfrm flipH="1">
            <a:off x="-6018" y="317"/>
            <a:ext cx="4644446" cy="305758"/>
          </a:xfrm>
          <a:custGeom>
            <a:rect b="b" l="l" r="r" t="t"/>
            <a:pathLst>
              <a:path extrusionOk="0" h="9546" w="145003">
                <a:moveTo>
                  <a:pt x="0" y="1"/>
                </a:moveTo>
                <a:cubicBezTo>
                  <a:pt x="250" y="3150"/>
                  <a:pt x="1686" y="5585"/>
                  <a:pt x="4362" y="7262"/>
                </a:cubicBezTo>
                <a:cubicBezTo>
                  <a:pt x="6744" y="8752"/>
                  <a:pt x="9412" y="9287"/>
                  <a:pt x="12159" y="9466"/>
                </a:cubicBezTo>
                <a:cubicBezTo>
                  <a:pt x="12996" y="9520"/>
                  <a:pt x="13831" y="9545"/>
                  <a:pt x="14665" y="9545"/>
                </a:cubicBezTo>
                <a:cubicBezTo>
                  <a:pt x="18108" y="9545"/>
                  <a:pt x="21527" y="9111"/>
                  <a:pt x="24917" y="8458"/>
                </a:cubicBezTo>
                <a:cubicBezTo>
                  <a:pt x="30082" y="7450"/>
                  <a:pt x="35265" y="6566"/>
                  <a:pt x="40493" y="5897"/>
                </a:cubicBezTo>
                <a:cubicBezTo>
                  <a:pt x="45078" y="5317"/>
                  <a:pt x="49690" y="4916"/>
                  <a:pt x="54311" y="4702"/>
                </a:cubicBezTo>
                <a:cubicBezTo>
                  <a:pt x="56543" y="4596"/>
                  <a:pt x="58777" y="4547"/>
                  <a:pt x="61013" y="4547"/>
                </a:cubicBezTo>
                <a:cubicBezTo>
                  <a:pt x="63298" y="4547"/>
                  <a:pt x="65585" y="4598"/>
                  <a:pt x="67871" y="4693"/>
                </a:cubicBezTo>
                <a:cubicBezTo>
                  <a:pt x="69736" y="4773"/>
                  <a:pt x="71609" y="4889"/>
                  <a:pt x="73474" y="5050"/>
                </a:cubicBezTo>
                <a:cubicBezTo>
                  <a:pt x="76034" y="5264"/>
                  <a:pt x="78586" y="5523"/>
                  <a:pt x="81137" y="5781"/>
                </a:cubicBezTo>
                <a:cubicBezTo>
                  <a:pt x="83269" y="6004"/>
                  <a:pt x="85383" y="6263"/>
                  <a:pt x="87516" y="6504"/>
                </a:cubicBezTo>
                <a:cubicBezTo>
                  <a:pt x="89665" y="6745"/>
                  <a:pt x="91815" y="7004"/>
                  <a:pt x="93965" y="7209"/>
                </a:cubicBezTo>
                <a:cubicBezTo>
                  <a:pt x="96472" y="7459"/>
                  <a:pt x="98979" y="7637"/>
                  <a:pt x="101486" y="7771"/>
                </a:cubicBezTo>
                <a:cubicBezTo>
                  <a:pt x="102998" y="7850"/>
                  <a:pt x="104510" y="7885"/>
                  <a:pt x="106021" y="7885"/>
                </a:cubicBezTo>
                <a:cubicBezTo>
                  <a:pt x="108442" y="7885"/>
                  <a:pt x="110863" y="7794"/>
                  <a:pt x="113279" y="7646"/>
                </a:cubicBezTo>
                <a:cubicBezTo>
                  <a:pt x="116295" y="7467"/>
                  <a:pt x="119310" y="7271"/>
                  <a:pt x="122325" y="7066"/>
                </a:cubicBezTo>
                <a:cubicBezTo>
                  <a:pt x="124779" y="6897"/>
                  <a:pt x="127232" y="6727"/>
                  <a:pt x="129685" y="6531"/>
                </a:cubicBezTo>
                <a:cubicBezTo>
                  <a:pt x="132406" y="6299"/>
                  <a:pt x="135118" y="6040"/>
                  <a:pt x="137830" y="5790"/>
                </a:cubicBezTo>
                <a:cubicBezTo>
                  <a:pt x="140230" y="5558"/>
                  <a:pt x="142621" y="5317"/>
                  <a:pt x="145003" y="4978"/>
                </a:cubicBezTo>
                <a:lnTo>
                  <a:pt x="1450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9"/>
          <p:cNvSpPr/>
          <p:nvPr/>
        </p:nvSpPr>
        <p:spPr>
          <a:xfrm flipH="1">
            <a:off x="2853684" y="4928388"/>
            <a:ext cx="6285183" cy="215274"/>
          </a:xfrm>
          <a:custGeom>
            <a:rect b="b" l="l" r="r" t="t"/>
            <a:pathLst>
              <a:path extrusionOk="0" h="6721" w="196228">
                <a:moveTo>
                  <a:pt x="30642" y="1"/>
                </a:moveTo>
                <a:cubicBezTo>
                  <a:pt x="30545" y="1"/>
                  <a:pt x="30447" y="2"/>
                  <a:pt x="30350" y="3"/>
                </a:cubicBezTo>
                <a:cubicBezTo>
                  <a:pt x="25024" y="83"/>
                  <a:pt x="19716" y="351"/>
                  <a:pt x="14435" y="1082"/>
                </a:cubicBezTo>
                <a:cubicBezTo>
                  <a:pt x="10590" y="1609"/>
                  <a:pt x="6798" y="2358"/>
                  <a:pt x="3069" y="3402"/>
                </a:cubicBezTo>
                <a:cubicBezTo>
                  <a:pt x="2043" y="3696"/>
                  <a:pt x="1053" y="4116"/>
                  <a:pt x="1" y="4312"/>
                </a:cubicBezTo>
                <a:lnTo>
                  <a:pt x="1" y="6721"/>
                </a:lnTo>
                <a:lnTo>
                  <a:pt x="196228" y="6721"/>
                </a:lnTo>
                <a:cubicBezTo>
                  <a:pt x="195309" y="6221"/>
                  <a:pt x="194274" y="6043"/>
                  <a:pt x="193275" y="5775"/>
                </a:cubicBezTo>
                <a:cubicBezTo>
                  <a:pt x="184818" y="3464"/>
                  <a:pt x="176173" y="2251"/>
                  <a:pt x="167449" y="1600"/>
                </a:cubicBezTo>
                <a:cubicBezTo>
                  <a:pt x="163470" y="1305"/>
                  <a:pt x="159491" y="1181"/>
                  <a:pt x="155503" y="1163"/>
                </a:cubicBezTo>
                <a:cubicBezTo>
                  <a:pt x="155282" y="1162"/>
                  <a:pt x="155060" y="1162"/>
                  <a:pt x="154839" y="1162"/>
                </a:cubicBezTo>
                <a:cubicBezTo>
                  <a:pt x="149066" y="1162"/>
                  <a:pt x="143301" y="1386"/>
                  <a:pt x="137545" y="1859"/>
                </a:cubicBezTo>
                <a:cubicBezTo>
                  <a:pt x="134485" y="2108"/>
                  <a:pt x="131425" y="2376"/>
                  <a:pt x="128374" y="2760"/>
                </a:cubicBezTo>
                <a:cubicBezTo>
                  <a:pt x="124494" y="3241"/>
                  <a:pt x="120622" y="3687"/>
                  <a:pt x="116724" y="3955"/>
                </a:cubicBezTo>
                <a:cubicBezTo>
                  <a:pt x="112352" y="4249"/>
                  <a:pt x="107963" y="4392"/>
                  <a:pt x="103574" y="4455"/>
                </a:cubicBezTo>
                <a:cubicBezTo>
                  <a:pt x="102411" y="4470"/>
                  <a:pt x="101247" y="4477"/>
                  <a:pt x="100083" y="4477"/>
                </a:cubicBezTo>
                <a:cubicBezTo>
                  <a:pt x="94536" y="4477"/>
                  <a:pt x="88984" y="4315"/>
                  <a:pt x="83439" y="4116"/>
                </a:cubicBezTo>
                <a:cubicBezTo>
                  <a:pt x="81137" y="4026"/>
                  <a:pt x="78845" y="3910"/>
                  <a:pt x="76552" y="3777"/>
                </a:cubicBezTo>
                <a:cubicBezTo>
                  <a:pt x="73394" y="3598"/>
                  <a:pt x="70254" y="3384"/>
                  <a:pt x="67105" y="3179"/>
                </a:cubicBezTo>
                <a:cubicBezTo>
                  <a:pt x="65445" y="3063"/>
                  <a:pt x="63795" y="2938"/>
                  <a:pt x="62145" y="2804"/>
                </a:cubicBezTo>
                <a:cubicBezTo>
                  <a:pt x="59825" y="2617"/>
                  <a:pt x="57506" y="2421"/>
                  <a:pt x="55186" y="2224"/>
                </a:cubicBezTo>
                <a:cubicBezTo>
                  <a:pt x="53161" y="2046"/>
                  <a:pt x="51136" y="1867"/>
                  <a:pt x="49120" y="1680"/>
                </a:cubicBezTo>
                <a:cubicBezTo>
                  <a:pt x="46586" y="1439"/>
                  <a:pt x="44062" y="1189"/>
                  <a:pt x="41537" y="940"/>
                </a:cubicBezTo>
                <a:cubicBezTo>
                  <a:pt x="39619" y="752"/>
                  <a:pt x="37710" y="547"/>
                  <a:pt x="35792" y="378"/>
                </a:cubicBezTo>
                <a:cubicBezTo>
                  <a:pt x="34078" y="217"/>
                  <a:pt x="32364" y="1"/>
                  <a:pt x="30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9"/>
          <p:cNvSpPr/>
          <p:nvPr/>
        </p:nvSpPr>
        <p:spPr>
          <a:xfrm flipH="1">
            <a:off x="2853684" y="4928388"/>
            <a:ext cx="6285183" cy="215274"/>
          </a:xfrm>
          <a:custGeom>
            <a:rect b="b" l="l" r="r" t="t"/>
            <a:pathLst>
              <a:path extrusionOk="0" h="6721" w="196228">
                <a:moveTo>
                  <a:pt x="30642" y="1"/>
                </a:moveTo>
                <a:cubicBezTo>
                  <a:pt x="30545" y="1"/>
                  <a:pt x="30447" y="2"/>
                  <a:pt x="30350" y="3"/>
                </a:cubicBezTo>
                <a:cubicBezTo>
                  <a:pt x="25024" y="83"/>
                  <a:pt x="19716" y="351"/>
                  <a:pt x="14435" y="1082"/>
                </a:cubicBezTo>
                <a:cubicBezTo>
                  <a:pt x="10590" y="1609"/>
                  <a:pt x="6798" y="2358"/>
                  <a:pt x="3069" y="3402"/>
                </a:cubicBezTo>
                <a:cubicBezTo>
                  <a:pt x="2043" y="3696"/>
                  <a:pt x="1053" y="4116"/>
                  <a:pt x="1" y="4312"/>
                </a:cubicBezTo>
                <a:lnTo>
                  <a:pt x="1" y="6721"/>
                </a:lnTo>
                <a:lnTo>
                  <a:pt x="196228" y="6721"/>
                </a:lnTo>
                <a:cubicBezTo>
                  <a:pt x="195309" y="6221"/>
                  <a:pt x="194274" y="6043"/>
                  <a:pt x="193275" y="5775"/>
                </a:cubicBezTo>
                <a:cubicBezTo>
                  <a:pt x="184818" y="3464"/>
                  <a:pt x="176173" y="2251"/>
                  <a:pt x="167449" y="1600"/>
                </a:cubicBezTo>
                <a:cubicBezTo>
                  <a:pt x="163470" y="1305"/>
                  <a:pt x="159491" y="1181"/>
                  <a:pt x="155503" y="1163"/>
                </a:cubicBezTo>
                <a:cubicBezTo>
                  <a:pt x="155282" y="1162"/>
                  <a:pt x="155060" y="1162"/>
                  <a:pt x="154839" y="1162"/>
                </a:cubicBezTo>
                <a:cubicBezTo>
                  <a:pt x="149066" y="1162"/>
                  <a:pt x="143301" y="1386"/>
                  <a:pt x="137545" y="1859"/>
                </a:cubicBezTo>
                <a:cubicBezTo>
                  <a:pt x="134485" y="2108"/>
                  <a:pt x="131425" y="2376"/>
                  <a:pt x="128374" y="2760"/>
                </a:cubicBezTo>
                <a:cubicBezTo>
                  <a:pt x="124494" y="3241"/>
                  <a:pt x="120622" y="3687"/>
                  <a:pt x="116724" y="3955"/>
                </a:cubicBezTo>
                <a:cubicBezTo>
                  <a:pt x="112352" y="4249"/>
                  <a:pt x="107963" y="4392"/>
                  <a:pt x="103574" y="4455"/>
                </a:cubicBezTo>
                <a:cubicBezTo>
                  <a:pt x="102411" y="4470"/>
                  <a:pt x="101247" y="4477"/>
                  <a:pt x="100083" y="4477"/>
                </a:cubicBezTo>
                <a:cubicBezTo>
                  <a:pt x="94536" y="4477"/>
                  <a:pt x="88984" y="4315"/>
                  <a:pt x="83439" y="4116"/>
                </a:cubicBezTo>
                <a:cubicBezTo>
                  <a:pt x="81137" y="4026"/>
                  <a:pt x="78845" y="3910"/>
                  <a:pt x="76552" y="3777"/>
                </a:cubicBezTo>
                <a:cubicBezTo>
                  <a:pt x="73394" y="3598"/>
                  <a:pt x="70254" y="3384"/>
                  <a:pt x="67105" y="3179"/>
                </a:cubicBezTo>
                <a:cubicBezTo>
                  <a:pt x="65445" y="3063"/>
                  <a:pt x="63795" y="2938"/>
                  <a:pt x="62145" y="2804"/>
                </a:cubicBezTo>
                <a:cubicBezTo>
                  <a:pt x="59825" y="2617"/>
                  <a:pt x="57506" y="2421"/>
                  <a:pt x="55186" y="2224"/>
                </a:cubicBezTo>
                <a:cubicBezTo>
                  <a:pt x="53161" y="2046"/>
                  <a:pt x="51136" y="1867"/>
                  <a:pt x="49120" y="1680"/>
                </a:cubicBezTo>
                <a:cubicBezTo>
                  <a:pt x="46586" y="1439"/>
                  <a:pt x="44062" y="1189"/>
                  <a:pt x="41537" y="940"/>
                </a:cubicBezTo>
                <a:cubicBezTo>
                  <a:pt x="39619" y="752"/>
                  <a:pt x="37710" y="547"/>
                  <a:pt x="35792" y="378"/>
                </a:cubicBezTo>
                <a:cubicBezTo>
                  <a:pt x="34078" y="217"/>
                  <a:pt x="32364" y="1"/>
                  <a:pt x="30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9"/>
          <p:cNvGrpSpPr/>
          <p:nvPr/>
        </p:nvGrpSpPr>
        <p:grpSpPr>
          <a:xfrm>
            <a:off x="729825" y="539400"/>
            <a:ext cx="2141300" cy="111400"/>
            <a:chOff x="729825" y="539400"/>
            <a:chExt cx="2141300" cy="111400"/>
          </a:xfrm>
        </p:grpSpPr>
        <p:sp>
          <p:nvSpPr>
            <p:cNvPr id="333" name="Google Shape;333;p9"/>
            <p:cNvSpPr/>
            <p:nvPr/>
          </p:nvSpPr>
          <p:spPr>
            <a:xfrm>
              <a:off x="729825" y="539400"/>
              <a:ext cx="1842000" cy="390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4" name="Google Shape;334;p9"/>
            <p:cNvCxnSpPr/>
            <p:nvPr/>
          </p:nvCxnSpPr>
          <p:spPr>
            <a:xfrm>
              <a:off x="1029125" y="650800"/>
              <a:ext cx="1842000" cy="0"/>
            </a:xfrm>
            <a:prstGeom prst="straightConnector1">
              <a:avLst/>
            </a:prstGeom>
            <a:noFill/>
            <a:ln cap="flat" cmpd="sng" w="9525">
              <a:solidFill>
                <a:schemeClr val="lt2"/>
              </a:solidFill>
              <a:prstDash val="dot"/>
              <a:round/>
              <a:headEnd len="med" w="med" type="none"/>
              <a:tailEnd len="med" w="med" type="none"/>
            </a:ln>
          </p:spPr>
        </p:cxnSp>
      </p:grpSp>
      <p:sp>
        <p:nvSpPr>
          <p:cNvPr id="335" name="Google Shape;335;p9"/>
          <p:cNvSpPr/>
          <p:nvPr/>
        </p:nvSpPr>
        <p:spPr>
          <a:xfrm>
            <a:off x="4061375" y="650800"/>
            <a:ext cx="215400" cy="215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9"/>
          <p:cNvSpPr txBox="1"/>
          <p:nvPr>
            <p:ph type="title"/>
          </p:nvPr>
        </p:nvSpPr>
        <p:spPr>
          <a:xfrm>
            <a:off x="713100" y="1478400"/>
            <a:ext cx="3709200" cy="841800"/>
          </a:xfrm>
          <a:prstGeom prst="rect">
            <a:avLst/>
          </a:prstGeom>
        </p:spPr>
        <p:txBody>
          <a:bodyPr anchorCtr="0" anchor="ctr" bIns="0" lIns="0" spcFirstLastPara="1" rIns="0" wrap="square" tIns="0">
            <a:noAutofit/>
          </a:bodyPr>
          <a:lstStyle>
            <a:lvl1pPr lvl="0" rtl="0" algn="l">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7" name="Google Shape;337;p9"/>
          <p:cNvSpPr txBox="1"/>
          <p:nvPr>
            <p:ph idx="1" type="subTitle"/>
          </p:nvPr>
        </p:nvSpPr>
        <p:spPr>
          <a:xfrm>
            <a:off x="713100" y="2167800"/>
            <a:ext cx="3709200" cy="1497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8" name="Shape 338"/>
        <p:cNvGrpSpPr/>
        <p:nvPr/>
      </p:nvGrpSpPr>
      <p:grpSpPr>
        <a:xfrm>
          <a:off x="0" y="0"/>
          <a:ext cx="0" cy="0"/>
          <a:chOff x="0" y="0"/>
          <a:chExt cx="0" cy="0"/>
        </a:xfrm>
      </p:grpSpPr>
      <p:sp>
        <p:nvSpPr>
          <p:cNvPr id="339" name="Google Shape;339;p10"/>
          <p:cNvSpPr/>
          <p:nvPr/>
        </p:nvSpPr>
        <p:spPr>
          <a:xfrm>
            <a:off x="0" y="4315279"/>
            <a:ext cx="5087030" cy="828233"/>
          </a:xfrm>
          <a:custGeom>
            <a:rect b="b" l="l" r="r" t="t"/>
            <a:pathLst>
              <a:path extrusionOk="0" h="25854" w="158796">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0" name="Google Shape;340;p10"/>
          <p:cNvSpPr/>
          <p:nvPr/>
        </p:nvSpPr>
        <p:spPr>
          <a:xfrm>
            <a:off x="2973000" y="0"/>
            <a:ext cx="6170955" cy="323457"/>
          </a:xfrm>
          <a:custGeom>
            <a:rect b="b" l="l" r="r" t="t"/>
            <a:pathLst>
              <a:path extrusionOk="0" h="10097" w="154139">
                <a:moveTo>
                  <a:pt x="0" y="1"/>
                </a:moveTo>
                <a:cubicBezTo>
                  <a:pt x="125" y="117"/>
                  <a:pt x="286" y="134"/>
                  <a:pt x="437" y="170"/>
                </a:cubicBezTo>
                <a:cubicBezTo>
                  <a:pt x="6102" y="1392"/>
                  <a:pt x="11758" y="2641"/>
                  <a:pt x="17423" y="3846"/>
                </a:cubicBezTo>
                <a:cubicBezTo>
                  <a:pt x="22196" y="4863"/>
                  <a:pt x="26995" y="5817"/>
                  <a:pt x="31804" y="6647"/>
                </a:cubicBezTo>
                <a:cubicBezTo>
                  <a:pt x="34757" y="7155"/>
                  <a:pt x="37709" y="7628"/>
                  <a:pt x="40671" y="8038"/>
                </a:cubicBezTo>
                <a:cubicBezTo>
                  <a:pt x="43419" y="8431"/>
                  <a:pt x="46176" y="8761"/>
                  <a:pt x="48941" y="9046"/>
                </a:cubicBezTo>
                <a:cubicBezTo>
                  <a:pt x="52081" y="9377"/>
                  <a:pt x="55221" y="9635"/>
                  <a:pt x="58380" y="9787"/>
                </a:cubicBezTo>
                <a:cubicBezTo>
                  <a:pt x="60458" y="9894"/>
                  <a:pt x="62546" y="9947"/>
                  <a:pt x="64624" y="10028"/>
                </a:cubicBezTo>
                <a:cubicBezTo>
                  <a:pt x="65948" y="10075"/>
                  <a:pt x="67271" y="10096"/>
                  <a:pt x="68594" y="10096"/>
                </a:cubicBezTo>
                <a:cubicBezTo>
                  <a:pt x="72248" y="10096"/>
                  <a:pt x="75899" y="9936"/>
                  <a:pt x="79540" y="9733"/>
                </a:cubicBezTo>
                <a:cubicBezTo>
                  <a:pt x="82877" y="9555"/>
                  <a:pt x="86204" y="9234"/>
                  <a:pt x="89523" y="8850"/>
                </a:cubicBezTo>
                <a:cubicBezTo>
                  <a:pt x="92467" y="8502"/>
                  <a:pt x="95411" y="8092"/>
                  <a:pt x="98337" y="7619"/>
                </a:cubicBezTo>
                <a:cubicBezTo>
                  <a:pt x="101575" y="7111"/>
                  <a:pt x="104823" y="6593"/>
                  <a:pt x="108070" y="6094"/>
                </a:cubicBezTo>
                <a:cubicBezTo>
                  <a:pt x="111076" y="5630"/>
                  <a:pt x="114091" y="5175"/>
                  <a:pt x="117107" y="4729"/>
                </a:cubicBezTo>
                <a:cubicBezTo>
                  <a:pt x="119881" y="4318"/>
                  <a:pt x="122656" y="3926"/>
                  <a:pt x="125430" y="3542"/>
                </a:cubicBezTo>
                <a:cubicBezTo>
                  <a:pt x="128419" y="3132"/>
                  <a:pt x="131416" y="2748"/>
                  <a:pt x="134414" y="2356"/>
                </a:cubicBezTo>
                <a:cubicBezTo>
                  <a:pt x="137251" y="1999"/>
                  <a:pt x="140078" y="1633"/>
                  <a:pt x="142924" y="1303"/>
                </a:cubicBezTo>
                <a:cubicBezTo>
                  <a:pt x="146082" y="937"/>
                  <a:pt x="149249" y="634"/>
                  <a:pt x="152407" y="268"/>
                </a:cubicBezTo>
                <a:cubicBezTo>
                  <a:pt x="152978" y="197"/>
                  <a:pt x="153585" y="259"/>
                  <a:pt x="154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1" name="Google Shape;341;p10"/>
          <p:cNvSpPr/>
          <p:nvPr/>
        </p:nvSpPr>
        <p:spPr>
          <a:xfrm>
            <a:off x="0" y="0"/>
            <a:ext cx="1537840" cy="274636"/>
          </a:xfrm>
          <a:custGeom>
            <a:rect b="b" l="l" r="r" t="t"/>
            <a:pathLst>
              <a:path extrusionOk="0" h="8573" w="48005">
                <a:moveTo>
                  <a:pt x="1" y="1"/>
                </a:moveTo>
                <a:lnTo>
                  <a:pt x="1" y="7227"/>
                </a:lnTo>
                <a:cubicBezTo>
                  <a:pt x="1919" y="8047"/>
                  <a:pt x="3944" y="8377"/>
                  <a:pt x="6004" y="8484"/>
                </a:cubicBezTo>
                <a:cubicBezTo>
                  <a:pt x="7115" y="8544"/>
                  <a:pt x="8225" y="8573"/>
                  <a:pt x="9332" y="8573"/>
                </a:cubicBezTo>
                <a:cubicBezTo>
                  <a:pt x="13331" y="8573"/>
                  <a:pt x="17309" y="8207"/>
                  <a:pt x="21277" y="7655"/>
                </a:cubicBezTo>
                <a:cubicBezTo>
                  <a:pt x="25729" y="7039"/>
                  <a:pt x="30065" y="5897"/>
                  <a:pt x="34338" y="4532"/>
                </a:cubicBezTo>
                <a:cubicBezTo>
                  <a:pt x="38388" y="3248"/>
                  <a:pt x="42367" y="1794"/>
                  <a:pt x="46426" y="554"/>
                </a:cubicBezTo>
                <a:cubicBezTo>
                  <a:pt x="46961" y="384"/>
                  <a:pt x="47523" y="304"/>
                  <a:pt x="480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342" name="Google Shape;342;p10"/>
          <p:cNvGrpSpPr/>
          <p:nvPr/>
        </p:nvGrpSpPr>
        <p:grpSpPr>
          <a:xfrm>
            <a:off x="786075" y="137775"/>
            <a:ext cx="2432943" cy="323380"/>
            <a:chOff x="1243275" y="57550"/>
            <a:chExt cx="2432943" cy="323380"/>
          </a:xfrm>
        </p:grpSpPr>
        <p:sp>
          <p:nvSpPr>
            <p:cNvPr id="343" name="Google Shape;343;p10"/>
            <p:cNvSpPr/>
            <p:nvPr/>
          </p:nvSpPr>
          <p:spPr>
            <a:xfrm>
              <a:off x="1243275" y="32273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0"/>
            <p:cNvSpPr/>
            <p:nvPr/>
          </p:nvSpPr>
          <p:spPr>
            <a:xfrm>
              <a:off x="1469409"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0"/>
            <p:cNvSpPr/>
            <p:nvPr/>
          </p:nvSpPr>
          <p:spPr>
            <a:xfrm>
              <a:off x="1469409"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0"/>
            <p:cNvSpPr/>
            <p:nvPr/>
          </p:nvSpPr>
          <p:spPr>
            <a:xfrm>
              <a:off x="1469409" y="57550"/>
              <a:ext cx="58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0"/>
            <p:cNvSpPr/>
            <p:nvPr/>
          </p:nvSpPr>
          <p:spPr>
            <a:xfrm>
              <a:off x="1243275"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0"/>
            <p:cNvSpPr/>
            <p:nvPr/>
          </p:nvSpPr>
          <p:spPr>
            <a:xfrm>
              <a:off x="1695543"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0"/>
            <p:cNvSpPr/>
            <p:nvPr/>
          </p:nvSpPr>
          <p:spPr>
            <a:xfrm>
              <a:off x="1695543"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0"/>
            <p:cNvSpPr/>
            <p:nvPr/>
          </p:nvSpPr>
          <p:spPr>
            <a:xfrm>
              <a:off x="1921677" y="5755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0"/>
            <p:cNvSpPr/>
            <p:nvPr/>
          </p:nvSpPr>
          <p:spPr>
            <a:xfrm>
              <a:off x="1921677"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0"/>
            <p:cNvSpPr/>
            <p:nvPr/>
          </p:nvSpPr>
          <p:spPr>
            <a:xfrm>
              <a:off x="1921668"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0"/>
            <p:cNvSpPr/>
            <p:nvPr/>
          </p:nvSpPr>
          <p:spPr>
            <a:xfrm>
              <a:off x="2147802"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0"/>
            <p:cNvSpPr/>
            <p:nvPr/>
          </p:nvSpPr>
          <p:spPr>
            <a:xfrm>
              <a:off x="2147793"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0"/>
            <p:cNvSpPr/>
            <p:nvPr/>
          </p:nvSpPr>
          <p:spPr>
            <a:xfrm>
              <a:off x="2370452" y="32273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0"/>
            <p:cNvSpPr/>
            <p:nvPr/>
          </p:nvSpPr>
          <p:spPr>
            <a:xfrm>
              <a:off x="2370443" y="190140"/>
              <a:ext cx="58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0"/>
            <p:cNvSpPr/>
            <p:nvPr/>
          </p:nvSpPr>
          <p:spPr>
            <a:xfrm>
              <a:off x="2560402"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0"/>
            <p:cNvSpPr/>
            <p:nvPr/>
          </p:nvSpPr>
          <p:spPr>
            <a:xfrm>
              <a:off x="2560402"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0"/>
            <p:cNvSpPr/>
            <p:nvPr/>
          </p:nvSpPr>
          <p:spPr>
            <a:xfrm>
              <a:off x="2766702"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0"/>
            <p:cNvSpPr/>
            <p:nvPr/>
          </p:nvSpPr>
          <p:spPr>
            <a:xfrm>
              <a:off x="2766702" y="1901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0"/>
            <p:cNvSpPr/>
            <p:nvPr/>
          </p:nvSpPr>
          <p:spPr>
            <a:xfrm>
              <a:off x="2973002" y="32273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0"/>
            <p:cNvSpPr/>
            <p:nvPr/>
          </p:nvSpPr>
          <p:spPr>
            <a:xfrm>
              <a:off x="2972993" y="190140"/>
              <a:ext cx="58200" cy="58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0"/>
            <p:cNvSpPr/>
            <p:nvPr/>
          </p:nvSpPr>
          <p:spPr>
            <a:xfrm>
              <a:off x="3199127" y="5755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0"/>
            <p:cNvSpPr/>
            <p:nvPr/>
          </p:nvSpPr>
          <p:spPr>
            <a:xfrm>
              <a:off x="3385602" y="32273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0"/>
            <p:cNvSpPr/>
            <p:nvPr/>
          </p:nvSpPr>
          <p:spPr>
            <a:xfrm>
              <a:off x="3385593" y="190140"/>
              <a:ext cx="58200" cy="582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0"/>
            <p:cNvSpPr/>
            <p:nvPr/>
          </p:nvSpPr>
          <p:spPr>
            <a:xfrm>
              <a:off x="3618018" y="190140"/>
              <a:ext cx="58200" cy="5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10"/>
          <p:cNvSpPr/>
          <p:nvPr/>
        </p:nvSpPr>
        <p:spPr>
          <a:xfrm>
            <a:off x="8430900" y="1014025"/>
            <a:ext cx="303000" cy="30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0"/>
          <p:cNvSpPr/>
          <p:nvPr/>
        </p:nvSpPr>
        <p:spPr>
          <a:xfrm>
            <a:off x="150900" y="3614350"/>
            <a:ext cx="222300" cy="222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0"/>
          <p:cNvSpPr txBox="1"/>
          <p:nvPr>
            <p:ph type="title"/>
          </p:nvPr>
        </p:nvSpPr>
        <p:spPr>
          <a:xfrm>
            <a:off x="720000" y="936450"/>
            <a:ext cx="2824800" cy="32706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sz="51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400"/>
            <a:ext cx="7717800" cy="4782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dk1"/>
              </a:buClr>
              <a:buSzPts val="3500"/>
              <a:buFont typeface="Anton"/>
              <a:buNone/>
              <a:defRPr sz="3500">
                <a:solidFill>
                  <a:schemeClr val="dk1"/>
                </a:solidFill>
                <a:latin typeface="Anton"/>
                <a:ea typeface="Anton"/>
                <a:cs typeface="Anton"/>
                <a:sym typeface="Anton"/>
              </a:defRPr>
            </a:lvl1pPr>
            <a:lvl2pPr lvl="1" rtl="0"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ctr" bIns="0" lIns="0" spcFirstLastPara="1" rIns="0" wrap="square" tIns="0">
            <a:noAutofit/>
          </a:bodyPr>
          <a:lstStyle>
            <a:lvl1pPr indent="-330200" lvl="0" marL="457200">
              <a:lnSpc>
                <a:spcPct val="115000"/>
              </a:lnSpc>
              <a:spcBef>
                <a:spcPts val="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1pPr>
            <a:lvl2pPr indent="-330200" lvl="1" marL="9144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2pPr>
            <a:lvl3pPr indent="-330200" lvl="2" marL="13716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3pPr>
            <a:lvl4pPr indent="-330200" lvl="3" marL="18288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4pPr>
            <a:lvl5pPr indent="-330200" lvl="4" marL="22860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5pPr>
            <a:lvl6pPr indent="-330200" lvl="5" marL="27432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6pPr>
            <a:lvl7pPr indent="-330200" lvl="6" marL="32004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7pPr>
            <a:lvl8pPr indent="-330200" lvl="7" marL="3657600">
              <a:lnSpc>
                <a:spcPct val="115000"/>
              </a:lnSpc>
              <a:spcBef>
                <a:spcPts val="1600"/>
              </a:spcBef>
              <a:spcAft>
                <a:spcPts val="0"/>
              </a:spcAft>
              <a:buClr>
                <a:schemeClr val="dk2"/>
              </a:buClr>
              <a:buSzPts val="1600"/>
              <a:buFont typeface="Assistant"/>
              <a:buChar char="○"/>
              <a:defRPr sz="1600">
                <a:solidFill>
                  <a:schemeClr val="dk2"/>
                </a:solidFill>
                <a:latin typeface="Assistant"/>
                <a:ea typeface="Assistant"/>
                <a:cs typeface="Assistant"/>
                <a:sym typeface="Assistant"/>
              </a:defRPr>
            </a:lvl8pPr>
            <a:lvl9pPr indent="-330200" lvl="8" marL="4114800">
              <a:lnSpc>
                <a:spcPct val="115000"/>
              </a:lnSpc>
              <a:spcBef>
                <a:spcPts val="1600"/>
              </a:spcBef>
              <a:spcAft>
                <a:spcPts val="1600"/>
              </a:spcAft>
              <a:buClr>
                <a:schemeClr val="dk2"/>
              </a:buClr>
              <a:buSzPts val="1600"/>
              <a:buFont typeface="Assistant"/>
              <a:buChar char="■"/>
              <a:defRPr sz="1600">
                <a:solidFill>
                  <a:schemeClr val="dk2"/>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23" name="Shape 1023"/>
        <p:cNvGrpSpPr/>
        <p:nvPr/>
      </p:nvGrpSpPr>
      <p:grpSpPr>
        <a:xfrm>
          <a:off x="0" y="0"/>
          <a:ext cx="0" cy="0"/>
          <a:chOff x="0" y="0"/>
          <a:chExt cx="0" cy="0"/>
        </a:xfrm>
      </p:grpSpPr>
      <p:sp>
        <p:nvSpPr>
          <p:cNvPr id="1024" name="Google Shape;1024;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25" name="Google Shape;1025;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docs.google.com/spreadsheets/d/1Nu8zX6qoytlMlt-Lz79cQ9BjHilpdqNA4uh1svnUbAY/copy" TargetMode="External"/><Relationship Id="rId4" Type="http://schemas.openxmlformats.org/officeDocument/2006/relationships/image" Target="../media/image2.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25.xml"/><Relationship Id="rId5" Type="http://schemas.openxmlformats.org/officeDocument/2006/relationships/hyperlink" Target="http://bit.ly/33VAFh3" TargetMode="External"/><Relationship Id="rId6" Type="http://schemas.openxmlformats.org/officeDocument/2006/relationships/slide" Target="/ppt/slides/slide24.xml"/><Relationship Id="rId7" Type="http://schemas.openxmlformats.org/officeDocument/2006/relationships/slide" Target="/ppt/slides/slide23.xml"/><Relationship Id="rId8" Type="http://schemas.openxmlformats.org/officeDocument/2006/relationships/slide" Target="/ppt/slides/slide25.xml"/><Relationship Id="rId11" Type="http://schemas.openxmlformats.org/officeDocument/2006/relationships/slide" Target="/ppt/slides/slide28.xml"/><Relationship Id="rId10" Type="http://schemas.openxmlformats.org/officeDocument/2006/relationships/slide" Target="/ppt/slides/slide26.xml"/><Relationship Id="rId13" Type="http://schemas.openxmlformats.org/officeDocument/2006/relationships/slide" Target="/ppt/slides/slide29.xml"/><Relationship Id="rId12" Type="http://schemas.openxmlformats.org/officeDocument/2006/relationships/slide" Target="/ppt/slides/slide28.xml"/><Relationship Id="rId15" Type="http://schemas.openxmlformats.org/officeDocument/2006/relationships/slide" Target="/ppt/slides/slide30.xml"/><Relationship Id="rId14" Type="http://schemas.openxmlformats.org/officeDocument/2006/relationships/hyperlink" Target="https://storyset.com/?utm_source=slidesgo_template&amp;utm_medium=referral-link&amp;utm_campaign=slidesgo_contents_of_this_template&amp;utm_term=storyset&amp;utm_content=storyset" TargetMode="External"/><Relationship Id="rId17" Type="http://schemas.openxmlformats.org/officeDocument/2006/relationships/slide" Target="/ppt/slides/slide36.xml"/><Relationship Id="rId16" Type="http://schemas.openxmlformats.org/officeDocument/2006/relationships/slide" Target="/ppt/slides/slide3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hyperlink" Target="https://www.freepik.com/free-photo/close-up-hands-holding-open-book_12975470.htm/?utm_source=slidesgo_template&amp;utm_medium=referral-link&amp;utm_campaign=s%20g_resources&amp;utm_content=freepik" TargetMode="External"/><Relationship Id="rId4" Type="http://schemas.openxmlformats.org/officeDocument/2006/relationships/hyperlink" Target="https://www.freepik.com/free-photo/front-view-stack-books-with-one-open_12151839.htm/?utm_source=slidesgo_template&amp;utm_medium=referral-link&amp;utm_campaign=s%20g_resources&amp;utm_content=freepik" TargetMode="External"/><Relationship Id="rId9" Type="http://schemas.openxmlformats.org/officeDocument/2006/relationships/hyperlink" Target="https://www.freepik.com/free-photo/colorful-books-with-pink-background-arrangement_13130646.htm/?utm_source=slidesgo_template&amp;utm_medium=referral-link&amp;utm_campaign=s%20g_resources&amp;utm_content=freepik" TargetMode="External"/><Relationship Id="rId5" Type="http://schemas.openxmlformats.org/officeDocument/2006/relationships/hyperlink" Target="https://www.freepik.com/free-photo/open-book-bedsheet_13402726.htm/?utm_source=slidesgo_template&amp;utm_medium=referral-link&amp;utm_campaign=s%20g_resources&amp;utm_content=freepik" TargetMode="External"/><Relationship Id="rId6" Type="http://schemas.openxmlformats.org/officeDocument/2006/relationships/hyperlink" Target="https://www.freepik.com/free-photo/creative-assortment-with-different-books_12407510.htm/?utm_source=slidesgo_template&amp;utm_medium=referral-link&amp;utm_campaign=s%20g_resources&amp;utm_content=freepik" TargetMode="External"/><Relationship Id="rId7" Type="http://schemas.openxmlformats.org/officeDocument/2006/relationships/hyperlink" Target="https://www.freepik.com/free-photo/old-books-arrangement-with-copy-space_13130601.htm/?utm_source=slidesgo_template&amp;utm_medium=referral-link&amp;utm_campaign=s%20g_resources&amp;utm_content=freepik" TargetMode="External"/><Relationship Id="rId8" Type="http://schemas.openxmlformats.org/officeDocument/2006/relationships/hyperlink" Target="https://www.freepik.com/free-photo/beautiful-arrangement-different-books_12892753.htm/?utm_source=slidesgo_template&amp;utm_medium=referral-link&amp;utm_campaign=s%20g_resources&amp;utm_content=freepik" TargetMode="External"/><Relationship Id="rId11" Type="http://schemas.openxmlformats.org/officeDocument/2006/relationships/hyperlink" Target="https://www.freepik.com/free-photo/front-view-open-books-with-glasses_5207409.htm/?utm_source=slidesgo_template&amp;utm_medium=referral-link&amp;utm_campaign=s%20g_resources&amp;utm_content=freepik" TargetMode="External"/><Relationship Id="rId10" Type="http://schemas.openxmlformats.org/officeDocument/2006/relationships/hyperlink" Target="https://www.freepik.com/free-photo/beautiful-arrangement-different-books_12892749.htm/?utm_source=slidesgo_template&amp;utm_medium=referral-link&amp;utm_campaign=s%20g_resources&amp;utm_content=freepik"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hyperlink" Target="https://www.freepik.com/free-photo/front-view-composition-with-different-books_12407712.htm/?utm_source=slidesgo_template&amp;utm_medium=referral-link&amp;utm_campaign=s%20g_resources&amp;utm_content=freepik" TargetMode="External"/><Relationship Id="rId4" Type="http://schemas.openxmlformats.org/officeDocument/2006/relationships/hyperlink" Target="https://www.freepik.com/free-photo/creative-assortment-with-different-books_12407510.htm/?utm_source=slidesgo_template&amp;utm_medium=referral-link&amp;utm_campaign=s%20g_resources&amp;utm_content=freepik" TargetMode="External"/><Relationship Id="rId9" Type="http://schemas.openxmlformats.org/officeDocument/2006/relationships/hyperlink" Target="https://www.freepik.com/free-photo/sack-library-books_2543712.htm/?utm_source=slidesgo_template&amp;utm_medium=referral-link&amp;utm_campaign=s%20g_resources&amp;utm_content=freepik" TargetMode="External"/><Relationship Id="rId5" Type="http://schemas.openxmlformats.org/officeDocument/2006/relationships/hyperlink" Target="https://www.freepik.com/free-photo/books-shelf-table-arrangement_12975534.htm/?utm_source=slidesgo_template&amp;utm_medium=referral-link&amp;utm_campaign=s%20g_resources&amp;utm_content=freepik" TargetMode="External"/><Relationship Id="rId6" Type="http://schemas.openxmlformats.org/officeDocument/2006/relationships/hyperlink" Target="https://www.freepik.com/free-photo/front-view-hardback-books-library_12151866.htm/?utm_source=slidesgo_template&amp;utm_medium=referral-link&amp;utm_campaign=s%20g_resources&amp;utm_content=freepik" TargetMode="External"/><Relationship Id="rId7" Type="http://schemas.openxmlformats.org/officeDocument/2006/relationships/hyperlink" Target="https://www.freepik.com/free-photo/books-shelf-arrangement_12975533.htm/?utm_source=slidesgo_template&amp;utm_medium=referral-link&amp;utm_campaign=s%20g_resources&amp;utm_content=freepik" TargetMode="External"/><Relationship Id="rId8" Type="http://schemas.openxmlformats.org/officeDocument/2006/relationships/hyperlink" Target="https://www.freepik.com/free-photo/excellent-female-student-choosing-vintage-book-library_4912296.htm/?utm_source=slidesgo_template&amp;utm_medium=referral-link&amp;utm_campaign=s%20g_resources&amp;utm_content=freepik" TargetMode="External"/><Relationship Id="rId11" Type="http://schemas.openxmlformats.org/officeDocument/2006/relationships/hyperlink" Target="https://www.freepik.com/free-psd/bookstore-ad-banner-template_10245167.htm/?utm_source=slidesgo_template&amp;utm_medium=referral-link&amp;utm_campaign=s%20g_resources&amp;utm_content=freepik" TargetMode="External"/><Relationship Id="rId10" Type="http://schemas.openxmlformats.org/officeDocument/2006/relationships/hyperlink" Target="https://www.freepik.com/premium-psd/bookstore-ad-social-media-post-template_10245079.htm/?utm_source=slidesgo_template&amp;utm_medium=referral-link&amp;utm_campaign=s%20g_resources&amp;utm_content=freepik" TargetMode="External"/><Relationship Id="rId13" Type="http://schemas.openxmlformats.org/officeDocument/2006/relationships/hyperlink" Target="https://www.freepik.com/free-psd/bookstore-ad-flyer-template_10245193.htm/?utm_source=slidesgo_template&amp;utm_medium=referral-link&amp;utm_campaign=s%20g_resources&amp;utm_content=freepik" TargetMode="External"/><Relationship Id="rId12" Type="http://schemas.openxmlformats.org/officeDocument/2006/relationships/hyperlink" Target="https://www.freepik.com/free-psd/poster-bookstore-ad-template_10245210.htm/?utm_source=slidesgo_template&amp;utm_medium=referral-link&amp;utm_campaign=s%20g_resources&amp;utm_content=freepik" TargetMode="External"/><Relationship Id="rId15" Type="http://schemas.openxmlformats.org/officeDocument/2006/relationships/hyperlink" Target="https://www.freepik.com/free-psd/bookstore-ad-banner-template_10245163.htm/?utm_source=slidesgo_template&amp;utm_medium=referral-link&amp;utm_campaign=s%20g_resources&amp;utm_content=freepik" TargetMode="External"/><Relationship Id="rId14" Type="http://schemas.openxmlformats.org/officeDocument/2006/relationships/hyperlink" Target="https://www.freepik.com/free-psd/bookstore-ad-banner-template_10245181.htm/?utm_source=slidesgo_template&amp;utm_medium=referral-link&amp;utm_campaign=s%20g_resources&amp;utm_content=freepik" TargetMode="External"/><Relationship Id="rId17" Type="http://schemas.openxmlformats.org/officeDocument/2006/relationships/hyperlink" Target="https://www.freepik.com/free-vector/graphic-design-geometric-background_7076656.htm/?utm_source=slidesgo_template&amp;utm_medium=referral-link&amp;utm_campaign=s%20g_resources&amp;utm_content=freepik" TargetMode="External"/><Relationship Id="rId16" Type="http://schemas.openxmlformats.org/officeDocument/2006/relationships/hyperlink" Target="https://www.freepik.com/free-vector/flat-world-book-day-illustration_12805004.htm/?utm_source=slidesgo_template&amp;utm_medium=referral-link&amp;utm_campaign=s%20g_resources&amp;utm_content=freepi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hyperlink" Target="https://fonts.google.com/specimen/Anton" TargetMode="External"/><Relationship Id="rId4" Type="http://schemas.openxmlformats.org/officeDocument/2006/relationships/hyperlink" Target="https://fonts.google.com/specimen/Assistan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9.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0.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3.gif"/><Relationship Id="rId14" Type="http://schemas.openxmlformats.org/officeDocument/2006/relationships/image" Target="../media/image11.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4.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hyperlink" Target="https://bit.ly/2ZjL1p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hyperlink" Target="https://chrome.google.com/webstore/detail/flaticon-for-gsuit-gslide/haekgjfnhhdkgfgmldhfokhmfkgmciba"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 Id="rId3" Type="http://schemas.openxmlformats.org/officeDocument/2006/relationships/hyperlink" Target="http://bit.ly/2PfT4lq" TargetMode="Externa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pic>
        <p:nvPicPr>
          <p:cNvPr id="1031" name="Google Shape;1031;p28"/>
          <p:cNvPicPr preferRelativeResize="0"/>
          <p:nvPr/>
        </p:nvPicPr>
        <p:blipFill rotWithShape="1">
          <a:blip r:embed="rId3">
            <a:alphaModFix/>
          </a:blip>
          <a:srcRect b="0" l="4677" r="4677" t="0"/>
          <a:stretch/>
        </p:blipFill>
        <p:spPr>
          <a:xfrm>
            <a:off x="78200" y="981275"/>
            <a:ext cx="3783029" cy="2782250"/>
          </a:xfrm>
          <a:prstGeom prst="rect">
            <a:avLst/>
          </a:prstGeom>
          <a:noFill/>
          <a:ln>
            <a:noFill/>
          </a:ln>
        </p:spPr>
      </p:pic>
      <p:grpSp>
        <p:nvGrpSpPr>
          <p:cNvPr id="1032" name="Google Shape;1032;p28"/>
          <p:cNvGrpSpPr/>
          <p:nvPr/>
        </p:nvGrpSpPr>
        <p:grpSpPr>
          <a:xfrm>
            <a:off x="9564" y="473158"/>
            <a:ext cx="4166912" cy="4197203"/>
            <a:chOff x="240575" y="854375"/>
            <a:chExt cx="3985950" cy="4014925"/>
          </a:xfrm>
        </p:grpSpPr>
        <p:sp>
          <p:nvSpPr>
            <p:cNvPr id="1033" name="Google Shape;1033;p28"/>
            <p:cNvSpPr/>
            <p:nvPr/>
          </p:nvSpPr>
          <p:spPr>
            <a:xfrm>
              <a:off x="240575" y="854375"/>
              <a:ext cx="3985950" cy="4014925"/>
            </a:xfrm>
            <a:custGeom>
              <a:rect b="b" l="l" r="r" t="t"/>
              <a:pathLst>
                <a:path extrusionOk="0" h="160597" w="159438">
                  <a:moveTo>
                    <a:pt x="34376" y="29697"/>
                  </a:moveTo>
                  <a:cubicBezTo>
                    <a:pt x="35178" y="29697"/>
                    <a:pt x="35980" y="29707"/>
                    <a:pt x="36782" y="29716"/>
                  </a:cubicBezTo>
                  <a:cubicBezTo>
                    <a:pt x="39164" y="29752"/>
                    <a:pt x="41537" y="29922"/>
                    <a:pt x="43901" y="30154"/>
                  </a:cubicBezTo>
                  <a:cubicBezTo>
                    <a:pt x="46265" y="30377"/>
                    <a:pt x="48638" y="30600"/>
                    <a:pt x="50993" y="30849"/>
                  </a:cubicBezTo>
                  <a:cubicBezTo>
                    <a:pt x="52938" y="31063"/>
                    <a:pt x="54865" y="31313"/>
                    <a:pt x="56800" y="31554"/>
                  </a:cubicBezTo>
                  <a:cubicBezTo>
                    <a:pt x="58790" y="31795"/>
                    <a:pt x="60779" y="32027"/>
                    <a:pt x="62760" y="32286"/>
                  </a:cubicBezTo>
                  <a:cubicBezTo>
                    <a:pt x="63848" y="32419"/>
                    <a:pt x="64945" y="32455"/>
                    <a:pt x="66016" y="32714"/>
                  </a:cubicBezTo>
                  <a:cubicBezTo>
                    <a:pt x="66143" y="32742"/>
                    <a:pt x="66274" y="32769"/>
                    <a:pt x="66406" y="32769"/>
                  </a:cubicBezTo>
                  <a:cubicBezTo>
                    <a:pt x="66487" y="32769"/>
                    <a:pt x="66568" y="32759"/>
                    <a:pt x="66649" y="32732"/>
                  </a:cubicBezTo>
                  <a:cubicBezTo>
                    <a:pt x="66884" y="32503"/>
                    <a:pt x="67164" y="32449"/>
                    <a:pt x="67447" y="32449"/>
                  </a:cubicBezTo>
                  <a:cubicBezTo>
                    <a:pt x="67583" y="32449"/>
                    <a:pt x="67720" y="32461"/>
                    <a:pt x="67854" y="32473"/>
                  </a:cubicBezTo>
                  <a:cubicBezTo>
                    <a:pt x="71386" y="32830"/>
                    <a:pt x="74919" y="33133"/>
                    <a:pt x="78470" y="33267"/>
                  </a:cubicBezTo>
                  <a:cubicBezTo>
                    <a:pt x="80370" y="33347"/>
                    <a:pt x="82270" y="33276"/>
                    <a:pt x="84161" y="33410"/>
                  </a:cubicBezTo>
                  <a:cubicBezTo>
                    <a:pt x="87498" y="33651"/>
                    <a:pt x="90772" y="34275"/>
                    <a:pt x="93974" y="35265"/>
                  </a:cubicBezTo>
                  <a:cubicBezTo>
                    <a:pt x="101852" y="37692"/>
                    <a:pt x="108828" y="41769"/>
                    <a:pt x="115251" y="46880"/>
                  </a:cubicBezTo>
                  <a:cubicBezTo>
                    <a:pt x="117883" y="48977"/>
                    <a:pt x="120407" y="51207"/>
                    <a:pt x="122745" y="53634"/>
                  </a:cubicBezTo>
                  <a:cubicBezTo>
                    <a:pt x="126001" y="57006"/>
                    <a:pt x="129007" y="60583"/>
                    <a:pt x="131675" y="64437"/>
                  </a:cubicBezTo>
                  <a:cubicBezTo>
                    <a:pt x="133593" y="67211"/>
                    <a:pt x="135359" y="70084"/>
                    <a:pt x="136885" y="73081"/>
                  </a:cubicBezTo>
                  <a:cubicBezTo>
                    <a:pt x="139329" y="77890"/>
                    <a:pt x="141238" y="82903"/>
                    <a:pt x="142255" y="88229"/>
                  </a:cubicBezTo>
                  <a:cubicBezTo>
                    <a:pt x="142344" y="88675"/>
                    <a:pt x="142550" y="89175"/>
                    <a:pt x="142148" y="89603"/>
                  </a:cubicBezTo>
                  <a:cubicBezTo>
                    <a:pt x="142514" y="91468"/>
                    <a:pt x="142639" y="93359"/>
                    <a:pt x="142728" y="95250"/>
                  </a:cubicBezTo>
                  <a:cubicBezTo>
                    <a:pt x="142933" y="99800"/>
                    <a:pt x="141336" y="103671"/>
                    <a:pt x="138223" y="106954"/>
                  </a:cubicBezTo>
                  <a:cubicBezTo>
                    <a:pt x="136153" y="109131"/>
                    <a:pt x="133744" y="110844"/>
                    <a:pt x="131140" y="112316"/>
                  </a:cubicBezTo>
                  <a:cubicBezTo>
                    <a:pt x="127143" y="114573"/>
                    <a:pt x="122870" y="116188"/>
                    <a:pt x="118498" y="117535"/>
                  </a:cubicBezTo>
                  <a:cubicBezTo>
                    <a:pt x="114181" y="118873"/>
                    <a:pt x="109791" y="119899"/>
                    <a:pt x="105358" y="120764"/>
                  </a:cubicBezTo>
                  <a:cubicBezTo>
                    <a:pt x="101923" y="121433"/>
                    <a:pt x="98471" y="122004"/>
                    <a:pt x="95000" y="122495"/>
                  </a:cubicBezTo>
                  <a:cubicBezTo>
                    <a:pt x="92199" y="122887"/>
                    <a:pt x="89389" y="123235"/>
                    <a:pt x="86561" y="123512"/>
                  </a:cubicBezTo>
                  <a:cubicBezTo>
                    <a:pt x="83349" y="123833"/>
                    <a:pt x="80129" y="124225"/>
                    <a:pt x="76900" y="124350"/>
                  </a:cubicBezTo>
                  <a:cubicBezTo>
                    <a:pt x="76792" y="124359"/>
                    <a:pt x="76694" y="124422"/>
                    <a:pt x="76596" y="124448"/>
                  </a:cubicBezTo>
                  <a:cubicBezTo>
                    <a:pt x="75267" y="124859"/>
                    <a:pt x="73884" y="125037"/>
                    <a:pt x="72510" y="125100"/>
                  </a:cubicBezTo>
                  <a:cubicBezTo>
                    <a:pt x="70084" y="125207"/>
                    <a:pt x="67666" y="125385"/>
                    <a:pt x="65240" y="125483"/>
                  </a:cubicBezTo>
                  <a:cubicBezTo>
                    <a:pt x="62037" y="125608"/>
                    <a:pt x="58843" y="125715"/>
                    <a:pt x="55641" y="125831"/>
                  </a:cubicBezTo>
                  <a:cubicBezTo>
                    <a:pt x="53874" y="125894"/>
                    <a:pt x="52117" y="125929"/>
                    <a:pt x="50359" y="125938"/>
                  </a:cubicBezTo>
                  <a:cubicBezTo>
                    <a:pt x="47064" y="125946"/>
                    <a:pt x="43769" y="126133"/>
                    <a:pt x="40474" y="126133"/>
                  </a:cubicBezTo>
                  <a:cubicBezTo>
                    <a:pt x="39817" y="126133"/>
                    <a:pt x="39160" y="126126"/>
                    <a:pt x="38503" y="126108"/>
                  </a:cubicBezTo>
                  <a:cubicBezTo>
                    <a:pt x="36469" y="126045"/>
                    <a:pt x="34462" y="125840"/>
                    <a:pt x="32491" y="125305"/>
                  </a:cubicBezTo>
                  <a:cubicBezTo>
                    <a:pt x="31911" y="125144"/>
                    <a:pt x="31384" y="124921"/>
                    <a:pt x="31010" y="124422"/>
                  </a:cubicBezTo>
                  <a:cubicBezTo>
                    <a:pt x="30403" y="124145"/>
                    <a:pt x="29788" y="123904"/>
                    <a:pt x="29199" y="123601"/>
                  </a:cubicBezTo>
                  <a:cubicBezTo>
                    <a:pt x="25648" y="121763"/>
                    <a:pt x="23008" y="118980"/>
                    <a:pt x="20911" y="115635"/>
                  </a:cubicBezTo>
                  <a:cubicBezTo>
                    <a:pt x="18369" y="111593"/>
                    <a:pt x="16772" y="107151"/>
                    <a:pt x="15585" y="102547"/>
                  </a:cubicBezTo>
                  <a:cubicBezTo>
                    <a:pt x="14533" y="98515"/>
                    <a:pt x="13801" y="94420"/>
                    <a:pt x="13301" y="90272"/>
                  </a:cubicBezTo>
                  <a:cubicBezTo>
                    <a:pt x="13177" y="89237"/>
                    <a:pt x="12998" y="88211"/>
                    <a:pt x="12998" y="87168"/>
                  </a:cubicBezTo>
                  <a:cubicBezTo>
                    <a:pt x="12998" y="87007"/>
                    <a:pt x="12971" y="86846"/>
                    <a:pt x="12855" y="86722"/>
                  </a:cubicBezTo>
                  <a:cubicBezTo>
                    <a:pt x="12311" y="84812"/>
                    <a:pt x="12142" y="82850"/>
                    <a:pt x="12008" y="80878"/>
                  </a:cubicBezTo>
                  <a:cubicBezTo>
                    <a:pt x="11597" y="74482"/>
                    <a:pt x="11517" y="68068"/>
                    <a:pt x="11499" y="61654"/>
                  </a:cubicBezTo>
                  <a:cubicBezTo>
                    <a:pt x="11482" y="56506"/>
                    <a:pt x="11597" y="51350"/>
                    <a:pt x="11526" y="46193"/>
                  </a:cubicBezTo>
                  <a:cubicBezTo>
                    <a:pt x="11517" y="45747"/>
                    <a:pt x="11606" y="45346"/>
                    <a:pt x="11865" y="44980"/>
                  </a:cubicBezTo>
                  <a:cubicBezTo>
                    <a:pt x="12052" y="43606"/>
                    <a:pt x="12195" y="42233"/>
                    <a:pt x="12579" y="40886"/>
                  </a:cubicBezTo>
                  <a:cubicBezTo>
                    <a:pt x="13926" y="36202"/>
                    <a:pt x="17039" y="33213"/>
                    <a:pt x="21527" y="31545"/>
                  </a:cubicBezTo>
                  <a:cubicBezTo>
                    <a:pt x="24248" y="30537"/>
                    <a:pt x="27084" y="30091"/>
                    <a:pt x="29975" y="29850"/>
                  </a:cubicBezTo>
                  <a:cubicBezTo>
                    <a:pt x="31440" y="29729"/>
                    <a:pt x="32908" y="29697"/>
                    <a:pt x="34376" y="29697"/>
                  </a:cubicBezTo>
                  <a:close/>
                  <a:moveTo>
                    <a:pt x="0" y="1"/>
                  </a:moveTo>
                  <a:lnTo>
                    <a:pt x="0" y="160596"/>
                  </a:lnTo>
                  <a:lnTo>
                    <a:pt x="159437" y="160596"/>
                  </a:lnTo>
                  <a:lnTo>
                    <a:pt x="1594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8"/>
            <p:cNvSpPr/>
            <p:nvPr/>
          </p:nvSpPr>
          <p:spPr>
            <a:xfrm>
              <a:off x="1893850" y="1608100"/>
              <a:ext cx="2001925" cy="1486600"/>
            </a:xfrm>
            <a:custGeom>
              <a:rect b="b" l="l" r="r" t="t"/>
              <a:pathLst>
                <a:path extrusionOk="0" h="59464" w="80077">
                  <a:moveTo>
                    <a:pt x="14613" y="1"/>
                  </a:moveTo>
                  <a:cubicBezTo>
                    <a:pt x="12310" y="1"/>
                    <a:pt x="10014" y="168"/>
                    <a:pt x="7726" y="540"/>
                  </a:cubicBezTo>
                  <a:cubicBezTo>
                    <a:pt x="5130" y="959"/>
                    <a:pt x="2624" y="1744"/>
                    <a:pt x="1" y="2351"/>
                  </a:cubicBezTo>
                  <a:cubicBezTo>
                    <a:pt x="233" y="2458"/>
                    <a:pt x="376" y="2520"/>
                    <a:pt x="518" y="2583"/>
                  </a:cubicBezTo>
                  <a:cubicBezTo>
                    <a:pt x="1375" y="2663"/>
                    <a:pt x="2222" y="2725"/>
                    <a:pt x="3079" y="2815"/>
                  </a:cubicBezTo>
                  <a:cubicBezTo>
                    <a:pt x="7173" y="3243"/>
                    <a:pt x="11286" y="3537"/>
                    <a:pt x="15407" y="3537"/>
                  </a:cubicBezTo>
                  <a:cubicBezTo>
                    <a:pt x="19226" y="3546"/>
                    <a:pt x="22964" y="4108"/>
                    <a:pt x="26639" y="5134"/>
                  </a:cubicBezTo>
                  <a:cubicBezTo>
                    <a:pt x="32357" y="6722"/>
                    <a:pt x="37630" y="9273"/>
                    <a:pt x="42599" y="12476"/>
                  </a:cubicBezTo>
                  <a:cubicBezTo>
                    <a:pt x="50119" y="17311"/>
                    <a:pt x="56578" y="23315"/>
                    <a:pt x="62127" y="30300"/>
                  </a:cubicBezTo>
                  <a:cubicBezTo>
                    <a:pt x="66819" y="36197"/>
                    <a:pt x="70656" y="42593"/>
                    <a:pt x="73341" y="49650"/>
                  </a:cubicBezTo>
                  <a:cubicBezTo>
                    <a:pt x="74545" y="52826"/>
                    <a:pt x="75491" y="56082"/>
                    <a:pt x="76017" y="59454"/>
                  </a:cubicBezTo>
                  <a:cubicBezTo>
                    <a:pt x="76052" y="59461"/>
                    <a:pt x="76084" y="59464"/>
                    <a:pt x="76114" y="59464"/>
                  </a:cubicBezTo>
                  <a:cubicBezTo>
                    <a:pt x="76397" y="59464"/>
                    <a:pt x="76467" y="59177"/>
                    <a:pt x="76588" y="58999"/>
                  </a:cubicBezTo>
                  <a:cubicBezTo>
                    <a:pt x="77257" y="58000"/>
                    <a:pt x="77837" y="56938"/>
                    <a:pt x="78319" y="55832"/>
                  </a:cubicBezTo>
                  <a:cubicBezTo>
                    <a:pt x="79639" y="52808"/>
                    <a:pt x="80076" y="49677"/>
                    <a:pt x="79345" y="46438"/>
                  </a:cubicBezTo>
                  <a:cubicBezTo>
                    <a:pt x="78827" y="44137"/>
                    <a:pt x="77998" y="41933"/>
                    <a:pt x="77034" y="39783"/>
                  </a:cubicBezTo>
                  <a:cubicBezTo>
                    <a:pt x="74429" y="34020"/>
                    <a:pt x="70807" y="28935"/>
                    <a:pt x="66454" y="24377"/>
                  </a:cubicBezTo>
                  <a:cubicBezTo>
                    <a:pt x="56435" y="13886"/>
                    <a:pt x="44481" y="6526"/>
                    <a:pt x="30555" y="2386"/>
                  </a:cubicBezTo>
                  <a:cubicBezTo>
                    <a:pt x="26291" y="1120"/>
                    <a:pt x="21929" y="326"/>
                    <a:pt x="17486" y="85"/>
                  </a:cubicBezTo>
                  <a:cubicBezTo>
                    <a:pt x="16527" y="30"/>
                    <a:pt x="15570" y="1"/>
                    <a:pt x="146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8"/>
            <p:cNvSpPr/>
            <p:nvPr/>
          </p:nvSpPr>
          <p:spPr>
            <a:xfrm>
              <a:off x="1009775" y="3964900"/>
              <a:ext cx="1145725" cy="201575"/>
            </a:xfrm>
            <a:custGeom>
              <a:rect b="b" l="l" r="r" t="t"/>
              <a:pathLst>
                <a:path extrusionOk="0" h="8063" w="45829">
                  <a:moveTo>
                    <a:pt x="242" y="1"/>
                  </a:moveTo>
                  <a:lnTo>
                    <a:pt x="242" y="1"/>
                  </a:lnTo>
                  <a:cubicBezTo>
                    <a:pt x="1" y="268"/>
                    <a:pt x="304" y="375"/>
                    <a:pt x="420" y="500"/>
                  </a:cubicBezTo>
                  <a:cubicBezTo>
                    <a:pt x="1464" y="1615"/>
                    <a:pt x="2579" y="2650"/>
                    <a:pt x="3783" y="3587"/>
                  </a:cubicBezTo>
                  <a:cubicBezTo>
                    <a:pt x="7563" y="6537"/>
                    <a:pt x="11629" y="8063"/>
                    <a:pt x="16022" y="8063"/>
                  </a:cubicBezTo>
                  <a:cubicBezTo>
                    <a:pt x="17819" y="8063"/>
                    <a:pt x="19672" y="7807"/>
                    <a:pt x="21581" y="7289"/>
                  </a:cubicBezTo>
                  <a:cubicBezTo>
                    <a:pt x="29538" y="5112"/>
                    <a:pt x="37451" y="2820"/>
                    <a:pt x="45311" y="313"/>
                  </a:cubicBezTo>
                  <a:cubicBezTo>
                    <a:pt x="45489" y="259"/>
                    <a:pt x="45739" y="268"/>
                    <a:pt x="45828" y="27"/>
                  </a:cubicBezTo>
                  <a:lnTo>
                    <a:pt x="45828" y="27"/>
                  </a:lnTo>
                  <a:cubicBezTo>
                    <a:pt x="45186" y="72"/>
                    <a:pt x="44553" y="126"/>
                    <a:pt x="43910" y="161"/>
                  </a:cubicBezTo>
                  <a:cubicBezTo>
                    <a:pt x="38736" y="509"/>
                    <a:pt x="33562" y="795"/>
                    <a:pt x="28379" y="964"/>
                  </a:cubicBezTo>
                  <a:cubicBezTo>
                    <a:pt x="21545" y="1187"/>
                    <a:pt x="14703" y="1294"/>
                    <a:pt x="7860" y="1294"/>
                  </a:cubicBezTo>
                  <a:cubicBezTo>
                    <a:pt x="7830" y="1294"/>
                    <a:pt x="7800" y="1294"/>
                    <a:pt x="7769" y="1294"/>
                  </a:cubicBezTo>
                  <a:cubicBezTo>
                    <a:pt x="5187" y="1294"/>
                    <a:pt x="2667" y="918"/>
                    <a:pt x="2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8"/>
            <p:cNvSpPr/>
            <p:nvPr/>
          </p:nvSpPr>
          <p:spPr>
            <a:xfrm>
              <a:off x="366125" y="1978875"/>
              <a:ext cx="195850" cy="1043550"/>
            </a:xfrm>
            <a:custGeom>
              <a:rect b="b" l="l" r="r" t="t"/>
              <a:pathLst>
                <a:path extrusionOk="0" h="41742" w="7834">
                  <a:moveTo>
                    <a:pt x="6843" y="0"/>
                  </a:moveTo>
                  <a:lnTo>
                    <a:pt x="6843" y="0"/>
                  </a:lnTo>
                  <a:cubicBezTo>
                    <a:pt x="5594" y="705"/>
                    <a:pt x="4559" y="1677"/>
                    <a:pt x="3605" y="2721"/>
                  </a:cubicBezTo>
                  <a:cubicBezTo>
                    <a:pt x="1651" y="4862"/>
                    <a:pt x="554" y="7378"/>
                    <a:pt x="242" y="10268"/>
                  </a:cubicBezTo>
                  <a:cubicBezTo>
                    <a:pt x="1" y="12561"/>
                    <a:pt x="295" y="14800"/>
                    <a:pt x="866" y="17013"/>
                  </a:cubicBezTo>
                  <a:cubicBezTo>
                    <a:pt x="1660" y="20108"/>
                    <a:pt x="2499" y="23195"/>
                    <a:pt x="3337" y="26281"/>
                  </a:cubicBezTo>
                  <a:cubicBezTo>
                    <a:pt x="4666" y="31233"/>
                    <a:pt x="6013" y="36175"/>
                    <a:pt x="7521" y="41064"/>
                  </a:cubicBezTo>
                  <a:cubicBezTo>
                    <a:pt x="7592" y="41296"/>
                    <a:pt x="7557" y="41599"/>
                    <a:pt x="7833" y="41742"/>
                  </a:cubicBezTo>
                  <a:cubicBezTo>
                    <a:pt x="7824" y="41447"/>
                    <a:pt x="7816" y="41153"/>
                    <a:pt x="7789" y="40858"/>
                  </a:cubicBezTo>
                  <a:cubicBezTo>
                    <a:pt x="7414" y="37406"/>
                    <a:pt x="7218" y="33936"/>
                    <a:pt x="7066" y="30465"/>
                  </a:cubicBezTo>
                  <a:cubicBezTo>
                    <a:pt x="6816" y="24694"/>
                    <a:pt x="6772" y="18922"/>
                    <a:pt x="6781" y="13150"/>
                  </a:cubicBezTo>
                  <a:cubicBezTo>
                    <a:pt x="6790" y="8770"/>
                    <a:pt x="6825" y="4389"/>
                    <a:pt x="68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28"/>
          <p:cNvSpPr/>
          <p:nvPr/>
        </p:nvSpPr>
        <p:spPr>
          <a:xfrm>
            <a:off x="0" y="4315279"/>
            <a:ext cx="5087030" cy="828233"/>
          </a:xfrm>
          <a:custGeom>
            <a:rect b="b" l="l" r="r" t="t"/>
            <a:pathLst>
              <a:path extrusionOk="0" h="25854" w="158796">
                <a:moveTo>
                  <a:pt x="1" y="1"/>
                </a:moveTo>
                <a:lnTo>
                  <a:pt x="1" y="25854"/>
                </a:lnTo>
                <a:lnTo>
                  <a:pt x="158795" y="25854"/>
                </a:lnTo>
                <a:cubicBezTo>
                  <a:pt x="158617" y="25524"/>
                  <a:pt x="158260" y="25417"/>
                  <a:pt x="157974" y="25247"/>
                </a:cubicBezTo>
                <a:cubicBezTo>
                  <a:pt x="153407" y="22571"/>
                  <a:pt x="148563" y="20546"/>
                  <a:pt x="143478" y="19109"/>
                </a:cubicBezTo>
                <a:cubicBezTo>
                  <a:pt x="138372" y="17678"/>
                  <a:pt x="133211" y="16966"/>
                  <a:pt x="127994" y="16966"/>
                </a:cubicBezTo>
                <a:cubicBezTo>
                  <a:pt x="125699" y="16966"/>
                  <a:pt x="123394" y="17103"/>
                  <a:pt x="121077" y="17379"/>
                </a:cubicBezTo>
                <a:cubicBezTo>
                  <a:pt x="117607" y="17798"/>
                  <a:pt x="114119" y="18128"/>
                  <a:pt x="110630" y="18431"/>
                </a:cubicBezTo>
                <a:cubicBezTo>
                  <a:pt x="107303" y="18717"/>
                  <a:pt x="103966" y="18958"/>
                  <a:pt x="100630" y="19154"/>
                </a:cubicBezTo>
                <a:cubicBezTo>
                  <a:pt x="95554" y="19457"/>
                  <a:pt x="90478" y="19671"/>
                  <a:pt x="85402" y="19734"/>
                </a:cubicBezTo>
                <a:cubicBezTo>
                  <a:pt x="83989" y="19753"/>
                  <a:pt x="82576" y="19763"/>
                  <a:pt x="81163" y="19763"/>
                </a:cubicBezTo>
                <a:cubicBezTo>
                  <a:pt x="75969" y="19763"/>
                  <a:pt x="70778" y="19626"/>
                  <a:pt x="65588" y="19297"/>
                </a:cubicBezTo>
                <a:cubicBezTo>
                  <a:pt x="62091" y="19083"/>
                  <a:pt x="58603" y="18806"/>
                  <a:pt x="55124" y="18422"/>
                </a:cubicBezTo>
                <a:cubicBezTo>
                  <a:pt x="51163" y="17985"/>
                  <a:pt x="47229" y="17423"/>
                  <a:pt x="43303" y="16719"/>
                </a:cubicBezTo>
                <a:cubicBezTo>
                  <a:pt x="37442" y="15666"/>
                  <a:pt x="31652" y="14310"/>
                  <a:pt x="25970" y="12499"/>
                </a:cubicBezTo>
                <a:cubicBezTo>
                  <a:pt x="19716" y="10501"/>
                  <a:pt x="13685" y="7985"/>
                  <a:pt x="7967" y="4756"/>
                </a:cubicBezTo>
                <a:cubicBezTo>
                  <a:pt x="5657" y="3453"/>
                  <a:pt x="3426" y="2026"/>
                  <a:pt x="1196" y="607"/>
                </a:cubicBezTo>
                <a:cubicBezTo>
                  <a:pt x="821" y="366"/>
                  <a:pt x="491" y="1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8" name="Google Shape;1038;p28"/>
          <p:cNvSpPr/>
          <p:nvPr/>
        </p:nvSpPr>
        <p:spPr>
          <a:xfrm>
            <a:off x="299625" y="3918450"/>
            <a:ext cx="231600" cy="231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8"/>
          <p:cNvSpPr/>
          <p:nvPr/>
        </p:nvSpPr>
        <p:spPr>
          <a:xfrm>
            <a:off x="3325400" y="3918450"/>
            <a:ext cx="412800" cy="412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0" name="Google Shape;1040;p28"/>
          <p:cNvGrpSpPr/>
          <p:nvPr/>
        </p:nvGrpSpPr>
        <p:grpSpPr>
          <a:xfrm>
            <a:off x="3394951" y="674386"/>
            <a:ext cx="714229" cy="713653"/>
            <a:chOff x="3285550" y="1349075"/>
            <a:chExt cx="496475" cy="496075"/>
          </a:xfrm>
        </p:grpSpPr>
        <p:sp>
          <p:nvSpPr>
            <p:cNvPr id="1041" name="Google Shape;1041;p28"/>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8"/>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8"/>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8"/>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8"/>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8"/>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8"/>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8"/>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8"/>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8"/>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8"/>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8"/>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8"/>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8"/>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8"/>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8"/>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28"/>
          <p:cNvGrpSpPr/>
          <p:nvPr/>
        </p:nvGrpSpPr>
        <p:grpSpPr>
          <a:xfrm>
            <a:off x="1700934" y="4283659"/>
            <a:ext cx="603243" cy="231587"/>
            <a:chOff x="2210725" y="4040600"/>
            <a:chExt cx="842400" cy="323400"/>
          </a:xfrm>
        </p:grpSpPr>
        <p:sp>
          <p:nvSpPr>
            <p:cNvPr id="1058" name="Google Shape;1058;p28"/>
            <p:cNvSpPr/>
            <p:nvPr/>
          </p:nvSpPr>
          <p:spPr>
            <a:xfrm>
              <a:off x="2842525" y="4040600"/>
              <a:ext cx="210600" cy="323400"/>
            </a:xfrm>
            <a:prstGeom prst="chevron">
              <a:avLst>
                <a:gd fmla="val 6545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8"/>
            <p:cNvSpPr/>
            <p:nvPr/>
          </p:nvSpPr>
          <p:spPr>
            <a:xfrm>
              <a:off x="2631925" y="4040600"/>
              <a:ext cx="210600" cy="323400"/>
            </a:xfrm>
            <a:prstGeom prst="chevron">
              <a:avLst>
                <a:gd fmla="val 6545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8"/>
            <p:cNvSpPr/>
            <p:nvPr/>
          </p:nvSpPr>
          <p:spPr>
            <a:xfrm>
              <a:off x="2421325" y="4040600"/>
              <a:ext cx="210600" cy="323400"/>
            </a:xfrm>
            <a:prstGeom prst="chevron">
              <a:avLst>
                <a:gd fmla="val 65456"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8"/>
            <p:cNvSpPr/>
            <p:nvPr/>
          </p:nvSpPr>
          <p:spPr>
            <a:xfrm>
              <a:off x="2210725" y="4040600"/>
              <a:ext cx="210600" cy="323400"/>
            </a:xfrm>
            <a:prstGeom prst="chevron">
              <a:avLst>
                <a:gd fmla="val 6545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2" name="Google Shape;1062;p28"/>
          <p:cNvSpPr txBox="1"/>
          <p:nvPr>
            <p:ph type="ctrTitle"/>
          </p:nvPr>
        </p:nvSpPr>
        <p:spPr>
          <a:xfrm>
            <a:off x="4251200" y="859850"/>
            <a:ext cx="4179600" cy="2947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6400">
                <a:solidFill>
                  <a:schemeClr val="dk1"/>
                </a:solidFill>
              </a:rPr>
              <a:t>PUBLIC LIBRARIES</a:t>
            </a:r>
            <a:r>
              <a:rPr lang="en" sz="5500">
                <a:solidFill>
                  <a:schemeClr val="dk1"/>
                </a:solidFill>
              </a:rPr>
              <a:t> THESIS DEFENSE</a:t>
            </a:r>
            <a:endParaRPr sz="11000">
              <a:solidFill>
                <a:schemeClr val="dk1"/>
              </a:solidFill>
            </a:endParaRPr>
          </a:p>
        </p:txBody>
      </p:sp>
      <p:sp>
        <p:nvSpPr>
          <p:cNvPr id="1063" name="Google Shape;1063;p28"/>
          <p:cNvSpPr txBox="1"/>
          <p:nvPr>
            <p:ph idx="1" type="subTitle"/>
          </p:nvPr>
        </p:nvSpPr>
        <p:spPr>
          <a:xfrm>
            <a:off x="4251150" y="3807850"/>
            <a:ext cx="4179600" cy="475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Here is where your presentation begins</a:t>
            </a:r>
            <a:endParaRPr/>
          </a:p>
        </p:txBody>
      </p:sp>
      <p:sp>
        <p:nvSpPr>
          <p:cNvPr id="1064" name="Google Shape;1064;p28"/>
          <p:cNvSpPr/>
          <p:nvPr/>
        </p:nvSpPr>
        <p:spPr>
          <a:xfrm>
            <a:off x="4198475" y="1464400"/>
            <a:ext cx="231600" cy="231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5" name="Google Shape;1065;p28"/>
          <p:cNvGrpSpPr/>
          <p:nvPr/>
        </p:nvGrpSpPr>
        <p:grpSpPr>
          <a:xfrm rot="3000838">
            <a:off x="7898027" y="517801"/>
            <a:ext cx="884930" cy="536356"/>
            <a:chOff x="7867315" y="323427"/>
            <a:chExt cx="884931" cy="536356"/>
          </a:xfrm>
        </p:grpSpPr>
        <p:grpSp>
          <p:nvGrpSpPr>
            <p:cNvPr id="1066" name="Google Shape;1066;p28"/>
            <p:cNvGrpSpPr/>
            <p:nvPr/>
          </p:nvGrpSpPr>
          <p:grpSpPr>
            <a:xfrm flipH="1">
              <a:off x="7867315" y="323427"/>
              <a:ext cx="536838" cy="536356"/>
              <a:chOff x="3285550" y="1349075"/>
              <a:chExt cx="496475" cy="496075"/>
            </a:xfrm>
          </p:grpSpPr>
          <p:sp>
            <p:nvSpPr>
              <p:cNvPr id="1067" name="Google Shape;1067;p28"/>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8"/>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8"/>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8"/>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8"/>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8"/>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8"/>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8"/>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8"/>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8"/>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8"/>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8"/>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8"/>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8"/>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8"/>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8"/>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28"/>
            <p:cNvGrpSpPr/>
            <p:nvPr/>
          </p:nvGrpSpPr>
          <p:grpSpPr>
            <a:xfrm flipH="1">
              <a:off x="8215408" y="323427"/>
              <a:ext cx="536838" cy="536356"/>
              <a:chOff x="3285550" y="1349075"/>
              <a:chExt cx="496475" cy="496075"/>
            </a:xfrm>
          </p:grpSpPr>
          <p:sp>
            <p:nvSpPr>
              <p:cNvPr id="1084" name="Google Shape;1084;p28"/>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8"/>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8"/>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8"/>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8"/>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8"/>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8"/>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8"/>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8"/>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8"/>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8"/>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8"/>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8"/>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8"/>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8"/>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8"/>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cxnSp>
        <p:nvCxnSpPr>
          <p:cNvPr id="1442" name="Google Shape;1442;p37"/>
          <p:cNvCxnSpPr/>
          <p:nvPr/>
        </p:nvCxnSpPr>
        <p:spPr>
          <a:xfrm>
            <a:off x="2977825" y="2225850"/>
            <a:ext cx="958800" cy="0"/>
          </a:xfrm>
          <a:prstGeom prst="straightConnector1">
            <a:avLst/>
          </a:prstGeom>
          <a:noFill/>
          <a:ln cap="flat" cmpd="sng" w="9525">
            <a:solidFill>
              <a:schemeClr val="lt2"/>
            </a:solidFill>
            <a:prstDash val="dash"/>
            <a:round/>
            <a:headEnd len="med" w="med" type="oval"/>
            <a:tailEnd len="med" w="med" type="none"/>
          </a:ln>
        </p:spPr>
      </p:cxnSp>
      <p:cxnSp>
        <p:nvCxnSpPr>
          <p:cNvPr id="1443" name="Google Shape;1443;p37"/>
          <p:cNvCxnSpPr/>
          <p:nvPr/>
        </p:nvCxnSpPr>
        <p:spPr>
          <a:xfrm>
            <a:off x="2977825" y="3652800"/>
            <a:ext cx="958800" cy="0"/>
          </a:xfrm>
          <a:prstGeom prst="straightConnector1">
            <a:avLst/>
          </a:prstGeom>
          <a:noFill/>
          <a:ln cap="flat" cmpd="sng" w="9525">
            <a:solidFill>
              <a:schemeClr val="lt2"/>
            </a:solidFill>
            <a:prstDash val="dash"/>
            <a:round/>
            <a:headEnd len="med" w="med" type="oval"/>
            <a:tailEnd len="med" w="med" type="none"/>
          </a:ln>
        </p:spPr>
      </p:cxnSp>
      <p:cxnSp>
        <p:nvCxnSpPr>
          <p:cNvPr id="1444" name="Google Shape;1444;p37"/>
          <p:cNvCxnSpPr/>
          <p:nvPr/>
        </p:nvCxnSpPr>
        <p:spPr>
          <a:xfrm>
            <a:off x="5240575" y="2225850"/>
            <a:ext cx="958800" cy="0"/>
          </a:xfrm>
          <a:prstGeom prst="straightConnector1">
            <a:avLst/>
          </a:prstGeom>
          <a:noFill/>
          <a:ln cap="flat" cmpd="sng" w="9525">
            <a:solidFill>
              <a:schemeClr val="lt2"/>
            </a:solidFill>
            <a:prstDash val="dash"/>
            <a:round/>
            <a:headEnd len="med" w="med" type="none"/>
            <a:tailEnd len="med" w="med" type="oval"/>
          </a:ln>
        </p:spPr>
      </p:cxnSp>
      <p:cxnSp>
        <p:nvCxnSpPr>
          <p:cNvPr id="1445" name="Google Shape;1445;p37"/>
          <p:cNvCxnSpPr/>
          <p:nvPr/>
        </p:nvCxnSpPr>
        <p:spPr>
          <a:xfrm>
            <a:off x="5240575" y="3652800"/>
            <a:ext cx="958800" cy="0"/>
          </a:xfrm>
          <a:prstGeom prst="straightConnector1">
            <a:avLst/>
          </a:prstGeom>
          <a:noFill/>
          <a:ln cap="flat" cmpd="sng" w="9525">
            <a:solidFill>
              <a:schemeClr val="lt2"/>
            </a:solidFill>
            <a:prstDash val="dash"/>
            <a:round/>
            <a:headEnd len="med" w="med" type="none"/>
            <a:tailEnd len="med" w="med" type="oval"/>
          </a:ln>
        </p:spPr>
      </p:cxnSp>
      <p:cxnSp>
        <p:nvCxnSpPr>
          <p:cNvPr id="1446" name="Google Shape;1446;p37"/>
          <p:cNvCxnSpPr/>
          <p:nvPr/>
        </p:nvCxnSpPr>
        <p:spPr>
          <a:xfrm>
            <a:off x="4002100" y="3652825"/>
            <a:ext cx="1173000" cy="0"/>
          </a:xfrm>
          <a:prstGeom prst="straightConnector1">
            <a:avLst/>
          </a:prstGeom>
          <a:noFill/>
          <a:ln cap="flat" cmpd="sng" w="9525">
            <a:solidFill>
              <a:schemeClr val="lt2"/>
            </a:solidFill>
            <a:prstDash val="dash"/>
            <a:round/>
            <a:headEnd len="med" w="med" type="none"/>
            <a:tailEnd len="med" w="med" type="none"/>
          </a:ln>
        </p:spPr>
      </p:cxnSp>
      <p:cxnSp>
        <p:nvCxnSpPr>
          <p:cNvPr id="1447" name="Google Shape;1447;p37"/>
          <p:cNvCxnSpPr/>
          <p:nvPr/>
        </p:nvCxnSpPr>
        <p:spPr>
          <a:xfrm>
            <a:off x="4002100" y="2225850"/>
            <a:ext cx="1173000" cy="0"/>
          </a:xfrm>
          <a:prstGeom prst="straightConnector1">
            <a:avLst/>
          </a:prstGeom>
          <a:noFill/>
          <a:ln cap="flat" cmpd="sng" w="9525">
            <a:solidFill>
              <a:schemeClr val="lt2"/>
            </a:solidFill>
            <a:prstDash val="dash"/>
            <a:round/>
            <a:headEnd len="med" w="med" type="none"/>
            <a:tailEnd len="med" w="med" type="none"/>
          </a:ln>
        </p:spPr>
      </p:cxnSp>
      <p:sp>
        <p:nvSpPr>
          <p:cNvPr id="1448" name="Google Shape;1448;p37"/>
          <p:cNvSpPr txBox="1"/>
          <p:nvPr>
            <p:ph type="title"/>
          </p:nvPr>
        </p:nvSpPr>
        <p:spPr>
          <a:xfrm>
            <a:off x="720000" y="539400"/>
            <a:ext cx="77040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METHODOLOGY</a:t>
            </a:r>
            <a:endParaRPr/>
          </a:p>
        </p:txBody>
      </p:sp>
      <p:sp>
        <p:nvSpPr>
          <p:cNvPr id="1449" name="Google Shape;1449;p37"/>
          <p:cNvSpPr txBox="1"/>
          <p:nvPr>
            <p:ph idx="6" type="subTitle"/>
          </p:nvPr>
        </p:nvSpPr>
        <p:spPr>
          <a:xfrm>
            <a:off x="720000" y="3537925"/>
            <a:ext cx="1978200" cy="665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Despite being red, Mars is a  very cold place</a:t>
            </a:r>
            <a:endParaRPr/>
          </a:p>
        </p:txBody>
      </p:sp>
      <p:sp>
        <p:nvSpPr>
          <p:cNvPr id="1450" name="Google Shape;1450;p37"/>
          <p:cNvSpPr txBox="1"/>
          <p:nvPr>
            <p:ph idx="2" type="title"/>
          </p:nvPr>
        </p:nvSpPr>
        <p:spPr>
          <a:xfrm>
            <a:off x="720000" y="1734925"/>
            <a:ext cx="1978200" cy="369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RESEARCH</a:t>
            </a:r>
            <a:endParaRPr/>
          </a:p>
        </p:txBody>
      </p:sp>
      <p:sp>
        <p:nvSpPr>
          <p:cNvPr id="1451" name="Google Shape;1451;p37"/>
          <p:cNvSpPr txBox="1"/>
          <p:nvPr>
            <p:ph idx="1" type="subTitle"/>
          </p:nvPr>
        </p:nvSpPr>
        <p:spPr>
          <a:xfrm>
            <a:off x="720000" y="2104525"/>
            <a:ext cx="1978200" cy="665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Venus is the second planet from the Sun</a:t>
            </a:r>
            <a:endParaRPr/>
          </a:p>
        </p:txBody>
      </p:sp>
      <p:sp>
        <p:nvSpPr>
          <p:cNvPr id="1452" name="Google Shape;1452;p37"/>
          <p:cNvSpPr txBox="1"/>
          <p:nvPr>
            <p:ph idx="3" type="title"/>
          </p:nvPr>
        </p:nvSpPr>
        <p:spPr>
          <a:xfrm>
            <a:off x="6452704" y="1734925"/>
            <a:ext cx="1978200" cy="369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ANALYSIS</a:t>
            </a:r>
            <a:endParaRPr/>
          </a:p>
        </p:txBody>
      </p:sp>
      <p:sp>
        <p:nvSpPr>
          <p:cNvPr id="1453" name="Google Shape;1453;p37"/>
          <p:cNvSpPr txBox="1"/>
          <p:nvPr>
            <p:ph idx="4" type="subTitle"/>
          </p:nvPr>
        </p:nvSpPr>
        <p:spPr>
          <a:xfrm>
            <a:off x="6452704" y="2104525"/>
            <a:ext cx="1978200" cy="665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Jupiter is </a:t>
            </a:r>
            <a:r>
              <a:rPr lang="en"/>
              <a:t> the biggest planet of them all</a:t>
            </a:r>
            <a:endParaRPr/>
          </a:p>
        </p:txBody>
      </p:sp>
      <p:sp>
        <p:nvSpPr>
          <p:cNvPr id="1454" name="Google Shape;1454;p37"/>
          <p:cNvSpPr txBox="1"/>
          <p:nvPr>
            <p:ph idx="5" type="title"/>
          </p:nvPr>
        </p:nvSpPr>
        <p:spPr>
          <a:xfrm>
            <a:off x="720000" y="3168325"/>
            <a:ext cx="1978200" cy="369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DATA STUDY</a:t>
            </a:r>
            <a:endParaRPr/>
          </a:p>
        </p:txBody>
      </p:sp>
      <p:sp>
        <p:nvSpPr>
          <p:cNvPr id="1455" name="Google Shape;1455;p37"/>
          <p:cNvSpPr txBox="1"/>
          <p:nvPr>
            <p:ph idx="7" type="title"/>
          </p:nvPr>
        </p:nvSpPr>
        <p:spPr>
          <a:xfrm>
            <a:off x="6452704" y="3168325"/>
            <a:ext cx="1978200" cy="369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COMPARISON</a:t>
            </a:r>
            <a:endParaRPr/>
          </a:p>
        </p:txBody>
      </p:sp>
      <p:sp>
        <p:nvSpPr>
          <p:cNvPr id="1456" name="Google Shape;1456;p37"/>
          <p:cNvSpPr txBox="1"/>
          <p:nvPr>
            <p:ph idx="8" type="subTitle"/>
          </p:nvPr>
        </p:nvSpPr>
        <p:spPr>
          <a:xfrm>
            <a:off x="6452704" y="3537925"/>
            <a:ext cx="1978200" cy="665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Saturn is a gas giant and has several rings</a:t>
            </a:r>
            <a:endParaRPr/>
          </a:p>
        </p:txBody>
      </p:sp>
      <p:sp>
        <p:nvSpPr>
          <p:cNvPr id="1457" name="Google Shape;1457;p37"/>
          <p:cNvSpPr/>
          <p:nvPr/>
        </p:nvSpPr>
        <p:spPr>
          <a:xfrm>
            <a:off x="3425958" y="1882224"/>
            <a:ext cx="708009" cy="67361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7"/>
          <p:cNvSpPr/>
          <p:nvPr/>
        </p:nvSpPr>
        <p:spPr>
          <a:xfrm>
            <a:off x="3425958" y="3315999"/>
            <a:ext cx="708009" cy="67361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7"/>
          <p:cNvSpPr/>
          <p:nvPr/>
        </p:nvSpPr>
        <p:spPr>
          <a:xfrm>
            <a:off x="5010033" y="1882224"/>
            <a:ext cx="708009" cy="67361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7"/>
          <p:cNvSpPr/>
          <p:nvPr/>
        </p:nvSpPr>
        <p:spPr>
          <a:xfrm>
            <a:off x="5010033" y="3315999"/>
            <a:ext cx="708009" cy="67361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1" name="Google Shape;1461;p37"/>
          <p:cNvGrpSpPr/>
          <p:nvPr/>
        </p:nvGrpSpPr>
        <p:grpSpPr>
          <a:xfrm>
            <a:off x="3582807" y="2115510"/>
            <a:ext cx="394340" cy="206964"/>
            <a:chOff x="2084325" y="363300"/>
            <a:chExt cx="484150" cy="254100"/>
          </a:xfrm>
        </p:grpSpPr>
        <p:sp>
          <p:nvSpPr>
            <p:cNvPr id="1462" name="Google Shape;1462;p3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63" name="Google Shape;1463;p3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64" name="Google Shape;1464;p37"/>
          <p:cNvGrpSpPr/>
          <p:nvPr/>
        </p:nvGrpSpPr>
        <p:grpSpPr>
          <a:xfrm>
            <a:off x="3628704" y="3495858"/>
            <a:ext cx="302989" cy="313947"/>
            <a:chOff x="3357325" y="2093500"/>
            <a:chExt cx="311525" cy="322825"/>
          </a:xfrm>
        </p:grpSpPr>
        <p:sp>
          <p:nvSpPr>
            <p:cNvPr id="1465" name="Google Shape;1465;p3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66" name="Google Shape;1466;p3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67" name="Google Shape;1467;p3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68" name="Google Shape;1468;p37"/>
          <p:cNvGrpSpPr/>
          <p:nvPr/>
        </p:nvGrpSpPr>
        <p:grpSpPr>
          <a:xfrm>
            <a:off x="5194441" y="3483168"/>
            <a:ext cx="339200" cy="339271"/>
            <a:chOff x="5049725" y="2027900"/>
            <a:chExt cx="481750" cy="481850"/>
          </a:xfrm>
        </p:grpSpPr>
        <p:sp>
          <p:nvSpPr>
            <p:cNvPr id="1469" name="Google Shape;1469;p3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70" name="Google Shape;1470;p3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71" name="Google Shape;1471;p3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72" name="Google Shape;1472;p3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73" name="Google Shape;1473;p3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74" name="Google Shape;1474;p3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75" name="Google Shape;1475;p3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76" name="Google Shape;1476;p3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77" name="Google Shape;1477;p37"/>
          <p:cNvGrpSpPr/>
          <p:nvPr/>
        </p:nvGrpSpPr>
        <p:grpSpPr>
          <a:xfrm>
            <a:off x="5200045" y="2057905"/>
            <a:ext cx="328873" cy="322330"/>
            <a:chOff x="-60988625" y="3740800"/>
            <a:chExt cx="316650" cy="310350"/>
          </a:xfrm>
        </p:grpSpPr>
        <p:sp>
          <p:nvSpPr>
            <p:cNvPr id="1478" name="Google Shape;1478;p3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4" name="Shape 1484"/>
        <p:cNvGrpSpPr/>
        <p:nvPr/>
      </p:nvGrpSpPr>
      <p:grpSpPr>
        <a:xfrm>
          <a:off x="0" y="0"/>
          <a:ext cx="0" cy="0"/>
          <a:chOff x="0" y="0"/>
          <a:chExt cx="0" cy="0"/>
        </a:xfrm>
      </p:grpSpPr>
      <p:sp>
        <p:nvSpPr>
          <p:cNvPr id="1485" name="Google Shape;1485;p38"/>
          <p:cNvSpPr txBox="1"/>
          <p:nvPr>
            <p:ph type="title"/>
          </p:nvPr>
        </p:nvSpPr>
        <p:spPr>
          <a:xfrm>
            <a:off x="720000" y="936450"/>
            <a:ext cx="2824800" cy="3270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 PICTURE IS WORTH A THOUSAND WORDS</a:t>
            </a:r>
            <a:endParaRPr/>
          </a:p>
        </p:txBody>
      </p:sp>
      <p:grpSp>
        <p:nvGrpSpPr>
          <p:cNvPr id="1486" name="Google Shape;1486;p38"/>
          <p:cNvGrpSpPr/>
          <p:nvPr/>
        </p:nvGrpSpPr>
        <p:grpSpPr>
          <a:xfrm rot="-4500137">
            <a:off x="4142947" y="3687297"/>
            <a:ext cx="392406" cy="1155548"/>
            <a:chOff x="6299050" y="981775"/>
            <a:chExt cx="582600" cy="1715625"/>
          </a:xfrm>
        </p:grpSpPr>
        <p:grpSp>
          <p:nvGrpSpPr>
            <p:cNvPr id="1487" name="Google Shape;1487;p38"/>
            <p:cNvGrpSpPr/>
            <p:nvPr/>
          </p:nvGrpSpPr>
          <p:grpSpPr>
            <a:xfrm>
              <a:off x="6299050" y="981775"/>
              <a:ext cx="582600" cy="1161550"/>
              <a:chOff x="6299050" y="981775"/>
              <a:chExt cx="582600" cy="1161550"/>
            </a:xfrm>
          </p:grpSpPr>
          <p:sp>
            <p:nvSpPr>
              <p:cNvPr id="1488" name="Google Shape;1488;p38"/>
              <p:cNvSpPr/>
              <p:nvPr/>
            </p:nvSpPr>
            <p:spPr>
              <a:xfrm>
                <a:off x="6299050" y="1639325"/>
                <a:ext cx="582600" cy="5040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8"/>
              <p:cNvSpPr/>
              <p:nvPr/>
            </p:nvSpPr>
            <p:spPr>
              <a:xfrm>
                <a:off x="6299050" y="981775"/>
                <a:ext cx="582600" cy="5040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8"/>
              <p:cNvSpPr/>
              <p:nvPr/>
            </p:nvSpPr>
            <p:spPr>
              <a:xfrm>
                <a:off x="6299050" y="1311425"/>
                <a:ext cx="582600" cy="5040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1" name="Google Shape;1491;p38"/>
            <p:cNvSpPr/>
            <p:nvPr/>
          </p:nvSpPr>
          <p:spPr>
            <a:xfrm>
              <a:off x="6464600" y="2446000"/>
              <a:ext cx="251400" cy="251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38"/>
          <p:cNvGrpSpPr/>
          <p:nvPr/>
        </p:nvGrpSpPr>
        <p:grpSpPr>
          <a:xfrm>
            <a:off x="6015558" y="4344812"/>
            <a:ext cx="518965" cy="518597"/>
            <a:chOff x="3285550" y="1349075"/>
            <a:chExt cx="496475" cy="496075"/>
          </a:xfrm>
        </p:grpSpPr>
        <p:sp>
          <p:nvSpPr>
            <p:cNvPr id="1493" name="Google Shape;1493;p38"/>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8"/>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8"/>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8"/>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8"/>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8"/>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8"/>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8"/>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8"/>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8"/>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8"/>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8"/>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8"/>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8"/>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8"/>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8"/>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39"/>
          <p:cNvSpPr txBox="1"/>
          <p:nvPr>
            <p:ph type="title"/>
          </p:nvPr>
        </p:nvSpPr>
        <p:spPr>
          <a:xfrm>
            <a:off x="720000" y="539400"/>
            <a:ext cx="77040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STUDY DATA</a:t>
            </a:r>
            <a:endParaRPr/>
          </a:p>
        </p:txBody>
      </p:sp>
      <p:graphicFrame>
        <p:nvGraphicFramePr>
          <p:cNvPr id="1514" name="Google Shape;1514;p39"/>
          <p:cNvGraphicFramePr/>
          <p:nvPr/>
        </p:nvGraphicFramePr>
        <p:xfrm>
          <a:off x="720000" y="1377675"/>
          <a:ext cx="3000000" cy="3000000"/>
        </p:xfrm>
        <a:graphic>
          <a:graphicData uri="http://schemas.openxmlformats.org/drawingml/2006/table">
            <a:tbl>
              <a:tblPr>
                <a:noFill/>
                <a:tableStyleId>{31B56CEC-DB68-4B2C-9B3C-C5DCD456F49A}</a:tableStyleId>
              </a:tblPr>
              <a:tblGrid>
                <a:gridCol w="2713875"/>
                <a:gridCol w="1247525"/>
                <a:gridCol w="1247525"/>
                <a:gridCol w="1247525"/>
                <a:gridCol w="1247525"/>
              </a:tblGrid>
              <a:tr h="597550">
                <a:tc>
                  <a:txBody>
                    <a:bodyPr/>
                    <a:lstStyle/>
                    <a:p>
                      <a:pPr indent="0" lvl="0" marL="0" rtl="0" algn="l">
                        <a:spcBef>
                          <a:spcPts val="0"/>
                        </a:spcBef>
                        <a:spcAft>
                          <a:spcPts val="0"/>
                        </a:spcAft>
                        <a:buNone/>
                      </a:pPr>
                      <a:r>
                        <a:t/>
                      </a:r>
                      <a:endParaRPr/>
                    </a:p>
                  </a:txBody>
                  <a:tcPr marT="137150" marB="91425" marR="91425" marL="91425">
                    <a:lnL cap="flat" cmpd="sng" w="9525">
                      <a:solidFill>
                        <a:schemeClr val="dk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latin typeface="Anton"/>
                          <a:ea typeface="Anton"/>
                          <a:cs typeface="Anton"/>
                          <a:sym typeface="Anton"/>
                        </a:rPr>
                        <a:t>TEST 1</a:t>
                      </a:r>
                      <a:endParaRPr sz="2000">
                        <a:solidFill>
                          <a:schemeClr val="lt1"/>
                        </a:solidFill>
                        <a:latin typeface="Anton"/>
                        <a:ea typeface="Anton"/>
                        <a:cs typeface="Anton"/>
                        <a:sym typeface="Anton"/>
                      </a:endParaRPr>
                    </a:p>
                  </a:txBody>
                  <a:tcPr marT="13715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2000">
                          <a:solidFill>
                            <a:schemeClr val="lt1"/>
                          </a:solidFill>
                          <a:latin typeface="Anton"/>
                          <a:ea typeface="Anton"/>
                          <a:cs typeface="Anton"/>
                          <a:sym typeface="Anton"/>
                        </a:rPr>
                        <a:t>TEST 2</a:t>
                      </a:r>
                      <a:endParaRPr sz="2000">
                        <a:solidFill>
                          <a:schemeClr val="lt1"/>
                        </a:solidFill>
                        <a:latin typeface="Anton"/>
                        <a:ea typeface="Anton"/>
                        <a:cs typeface="Anton"/>
                        <a:sym typeface="Anton"/>
                      </a:endParaRPr>
                    </a:p>
                  </a:txBody>
                  <a:tcPr marT="13715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2000">
                          <a:solidFill>
                            <a:schemeClr val="lt1"/>
                          </a:solidFill>
                          <a:latin typeface="Anton"/>
                          <a:ea typeface="Anton"/>
                          <a:cs typeface="Anton"/>
                          <a:sym typeface="Anton"/>
                        </a:rPr>
                        <a:t>TEST 3</a:t>
                      </a:r>
                      <a:endParaRPr sz="2000">
                        <a:solidFill>
                          <a:schemeClr val="lt1"/>
                        </a:solidFill>
                        <a:latin typeface="Anton"/>
                        <a:ea typeface="Anton"/>
                        <a:cs typeface="Anton"/>
                        <a:sym typeface="Anton"/>
                      </a:endParaRPr>
                    </a:p>
                  </a:txBody>
                  <a:tcPr marT="13715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2000">
                          <a:solidFill>
                            <a:schemeClr val="lt1"/>
                          </a:solidFill>
                          <a:latin typeface="Anton"/>
                          <a:ea typeface="Anton"/>
                          <a:cs typeface="Anton"/>
                          <a:sym typeface="Anton"/>
                        </a:rPr>
                        <a:t>TEST 4</a:t>
                      </a:r>
                      <a:endParaRPr sz="2000">
                        <a:solidFill>
                          <a:schemeClr val="lt1"/>
                        </a:solidFill>
                        <a:latin typeface="Anton"/>
                        <a:ea typeface="Anton"/>
                        <a:cs typeface="Anton"/>
                        <a:sym typeface="Anton"/>
                      </a:endParaRPr>
                    </a:p>
                  </a:txBody>
                  <a:tcPr marT="13715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597550">
                <a:tc>
                  <a:txBody>
                    <a:bodyPr/>
                    <a:lstStyle/>
                    <a:p>
                      <a:pPr indent="0" lvl="0" marL="0" rtl="0" algn="l">
                        <a:spcBef>
                          <a:spcPts val="0"/>
                        </a:spcBef>
                        <a:spcAft>
                          <a:spcPts val="0"/>
                        </a:spcAft>
                        <a:buNone/>
                      </a:pPr>
                      <a:r>
                        <a:rPr lang="en" sz="1600">
                          <a:solidFill>
                            <a:schemeClr val="dk2"/>
                          </a:solidFill>
                          <a:latin typeface="Hind Siliguri"/>
                          <a:ea typeface="Hind Siliguri"/>
                          <a:cs typeface="Hind Siliguri"/>
                          <a:sym typeface="Hind Siliguri"/>
                        </a:rPr>
                        <a:t>Describe your metric 1 here</a:t>
                      </a:r>
                      <a:endParaRPr sz="1600">
                        <a:solidFill>
                          <a:schemeClr val="dk2"/>
                        </a:solidFill>
                        <a:latin typeface="Hind Siliguri"/>
                        <a:ea typeface="Hind Siliguri"/>
                        <a:cs typeface="Hind Siliguri"/>
                        <a:sym typeface="Hind Siliguri"/>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2"/>
                        </a:solidFill>
                        <a:latin typeface="Hind Siliguri"/>
                        <a:ea typeface="Hind Siliguri"/>
                        <a:cs typeface="Hind Siliguri"/>
                        <a:sym typeface="Hind Siliguri"/>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2"/>
                        </a:solidFill>
                        <a:latin typeface="Hind Siliguri"/>
                        <a:ea typeface="Hind Siliguri"/>
                        <a:cs typeface="Hind Siliguri"/>
                        <a:sym typeface="Hind Siliguri"/>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2"/>
                        </a:solidFill>
                        <a:latin typeface="Hind Siliguri"/>
                        <a:ea typeface="Hind Siliguri"/>
                        <a:cs typeface="Hind Siliguri"/>
                        <a:sym typeface="Hind Siliguri"/>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2"/>
                        </a:solidFill>
                        <a:latin typeface="Hind Siliguri"/>
                        <a:ea typeface="Hind Siliguri"/>
                        <a:cs typeface="Hind Siliguri"/>
                        <a:sym typeface="Hind Siliguri"/>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solidFill>
                      <a:prstDash val="solid"/>
                      <a:round/>
                      <a:headEnd len="sm" w="sm" type="none"/>
                      <a:tailEnd len="sm" w="sm" type="none"/>
                    </a:lnB>
                  </a:tcPr>
                </a:tc>
              </a:tr>
              <a:tr h="597550">
                <a:tc>
                  <a:txBody>
                    <a:bodyPr/>
                    <a:lstStyle/>
                    <a:p>
                      <a:pPr indent="0" lvl="0" marL="0" rtl="0" algn="l">
                        <a:spcBef>
                          <a:spcPts val="0"/>
                        </a:spcBef>
                        <a:spcAft>
                          <a:spcPts val="0"/>
                        </a:spcAft>
                        <a:buNone/>
                      </a:pPr>
                      <a:r>
                        <a:rPr lang="en" sz="1600">
                          <a:solidFill>
                            <a:schemeClr val="dk2"/>
                          </a:solidFill>
                          <a:latin typeface="Hind Siliguri"/>
                          <a:ea typeface="Hind Siliguri"/>
                          <a:cs typeface="Hind Siliguri"/>
                          <a:sym typeface="Hind Siliguri"/>
                        </a:rPr>
                        <a:t>Describe your metric 2 here</a:t>
                      </a:r>
                      <a:endParaRPr sz="1600">
                        <a:solidFill>
                          <a:schemeClr val="dk2"/>
                        </a:solidFill>
                        <a:latin typeface="Hind Siliguri"/>
                        <a:ea typeface="Hind Siliguri"/>
                        <a:cs typeface="Hind Siliguri"/>
                        <a:sym typeface="Hind Siliguri"/>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2"/>
                        </a:solidFill>
                        <a:latin typeface="Hind Siliguri"/>
                        <a:ea typeface="Hind Siliguri"/>
                        <a:cs typeface="Hind Siliguri"/>
                        <a:sym typeface="Hind Siliguri"/>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2"/>
                        </a:solidFill>
                        <a:latin typeface="Hind Siliguri"/>
                        <a:ea typeface="Hind Siliguri"/>
                        <a:cs typeface="Hind Siliguri"/>
                        <a:sym typeface="Hind Siliguri"/>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2"/>
                        </a:solidFill>
                        <a:latin typeface="Hind Siliguri"/>
                        <a:ea typeface="Hind Siliguri"/>
                        <a:cs typeface="Hind Siliguri"/>
                        <a:sym typeface="Hind Siliguri"/>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2"/>
                        </a:solidFill>
                        <a:latin typeface="Hind Siliguri"/>
                        <a:ea typeface="Hind Siliguri"/>
                        <a:cs typeface="Hind Siliguri"/>
                        <a:sym typeface="Hind Siliguri"/>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97550">
                <a:tc>
                  <a:txBody>
                    <a:bodyPr/>
                    <a:lstStyle/>
                    <a:p>
                      <a:pPr indent="0" lvl="0" marL="0" rtl="0" algn="l">
                        <a:spcBef>
                          <a:spcPts val="0"/>
                        </a:spcBef>
                        <a:spcAft>
                          <a:spcPts val="0"/>
                        </a:spcAft>
                        <a:buNone/>
                      </a:pPr>
                      <a:r>
                        <a:rPr lang="en" sz="1600">
                          <a:solidFill>
                            <a:schemeClr val="dk2"/>
                          </a:solidFill>
                          <a:latin typeface="Hind Siliguri"/>
                          <a:ea typeface="Hind Siliguri"/>
                          <a:cs typeface="Hind Siliguri"/>
                          <a:sym typeface="Hind Siliguri"/>
                        </a:rPr>
                        <a:t>Describe your metric 3</a:t>
                      </a:r>
                      <a:r>
                        <a:rPr lang="en" sz="1600">
                          <a:solidFill>
                            <a:schemeClr val="dk2"/>
                          </a:solidFill>
                          <a:latin typeface="Hind Siliguri"/>
                          <a:ea typeface="Hind Siliguri"/>
                          <a:cs typeface="Hind Siliguri"/>
                          <a:sym typeface="Hind Siliguri"/>
                        </a:rPr>
                        <a:t> here</a:t>
                      </a:r>
                      <a:endParaRPr sz="1600">
                        <a:solidFill>
                          <a:schemeClr val="dk2"/>
                        </a:solidFill>
                        <a:latin typeface="Hind Siliguri"/>
                        <a:ea typeface="Hind Siliguri"/>
                        <a:cs typeface="Hind Siliguri"/>
                        <a:sym typeface="Hind Siliguri"/>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2"/>
                        </a:solidFill>
                        <a:latin typeface="Hind Siliguri"/>
                        <a:ea typeface="Hind Siliguri"/>
                        <a:cs typeface="Hind Siliguri"/>
                        <a:sym typeface="Hind Siliguri"/>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2"/>
                        </a:solidFill>
                        <a:latin typeface="Hind Siliguri"/>
                        <a:ea typeface="Hind Siliguri"/>
                        <a:cs typeface="Hind Siliguri"/>
                        <a:sym typeface="Hind Siliguri"/>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2"/>
                        </a:solidFill>
                        <a:latin typeface="Hind Siliguri"/>
                        <a:ea typeface="Hind Siliguri"/>
                        <a:cs typeface="Hind Siliguri"/>
                        <a:sym typeface="Hind Siliguri"/>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2"/>
                        </a:solidFill>
                        <a:latin typeface="Hind Siliguri"/>
                        <a:ea typeface="Hind Siliguri"/>
                        <a:cs typeface="Hind Siliguri"/>
                        <a:sym typeface="Hind Siliguri"/>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97550">
                <a:tc>
                  <a:txBody>
                    <a:bodyPr/>
                    <a:lstStyle/>
                    <a:p>
                      <a:pPr indent="0" lvl="0" marL="0" rtl="0" algn="l">
                        <a:spcBef>
                          <a:spcPts val="0"/>
                        </a:spcBef>
                        <a:spcAft>
                          <a:spcPts val="0"/>
                        </a:spcAft>
                        <a:buNone/>
                      </a:pPr>
                      <a:r>
                        <a:rPr lang="en" sz="1600">
                          <a:solidFill>
                            <a:schemeClr val="dk2"/>
                          </a:solidFill>
                          <a:latin typeface="Hind Siliguri"/>
                          <a:ea typeface="Hind Siliguri"/>
                          <a:cs typeface="Hind Siliguri"/>
                          <a:sym typeface="Hind Siliguri"/>
                        </a:rPr>
                        <a:t>Describe your metric 4</a:t>
                      </a:r>
                      <a:r>
                        <a:rPr lang="en" sz="1600">
                          <a:solidFill>
                            <a:schemeClr val="dk2"/>
                          </a:solidFill>
                          <a:latin typeface="Hind Siliguri"/>
                          <a:ea typeface="Hind Siliguri"/>
                          <a:cs typeface="Hind Siliguri"/>
                          <a:sym typeface="Hind Siliguri"/>
                        </a:rPr>
                        <a:t> here</a:t>
                      </a:r>
                      <a:endParaRPr sz="1600">
                        <a:solidFill>
                          <a:schemeClr val="dk2"/>
                        </a:solidFill>
                        <a:latin typeface="Hind Siliguri"/>
                        <a:ea typeface="Hind Siliguri"/>
                        <a:cs typeface="Hind Siliguri"/>
                        <a:sym typeface="Hind Siliguri"/>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2"/>
                        </a:solidFill>
                        <a:latin typeface="Hind Siliguri"/>
                        <a:ea typeface="Hind Siliguri"/>
                        <a:cs typeface="Hind Siliguri"/>
                        <a:sym typeface="Hind Siliguri"/>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2"/>
                        </a:solidFill>
                        <a:latin typeface="Hind Siliguri"/>
                        <a:ea typeface="Hind Siliguri"/>
                        <a:cs typeface="Hind Siliguri"/>
                        <a:sym typeface="Hind Siliguri"/>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2"/>
                        </a:solidFill>
                        <a:latin typeface="Hind Siliguri"/>
                        <a:ea typeface="Hind Siliguri"/>
                        <a:cs typeface="Hind Siliguri"/>
                        <a:sym typeface="Hind Siliguri"/>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2"/>
                        </a:solidFill>
                        <a:latin typeface="Hind Siliguri"/>
                        <a:ea typeface="Hind Siliguri"/>
                        <a:cs typeface="Hind Siliguri"/>
                        <a:sym typeface="Hind Siliguri"/>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grpSp>
        <p:nvGrpSpPr>
          <p:cNvPr id="1515" name="Google Shape;1515;p39"/>
          <p:cNvGrpSpPr/>
          <p:nvPr/>
        </p:nvGrpSpPr>
        <p:grpSpPr>
          <a:xfrm>
            <a:off x="3839125" y="2063700"/>
            <a:ext cx="442119" cy="420603"/>
            <a:chOff x="3839125" y="2139900"/>
            <a:chExt cx="442119" cy="420603"/>
          </a:xfrm>
        </p:grpSpPr>
        <p:sp>
          <p:nvSpPr>
            <p:cNvPr id="1516" name="Google Shape;1516;p39"/>
            <p:cNvSpPr/>
            <p:nvPr/>
          </p:nvSpPr>
          <p:spPr>
            <a:xfrm>
              <a:off x="3839125" y="2139900"/>
              <a:ext cx="442119" cy="42060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9"/>
            <p:cNvSpPr/>
            <p:nvPr/>
          </p:nvSpPr>
          <p:spPr>
            <a:xfrm>
              <a:off x="3989526" y="2280700"/>
              <a:ext cx="141322" cy="139008"/>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18" name="Google Shape;1518;p39"/>
          <p:cNvGrpSpPr/>
          <p:nvPr/>
        </p:nvGrpSpPr>
        <p:grpSpPr>
          <a:xfrm>
            <a:off x="3839125" y="2661250"/>
            <a:ext cx="442119" cy="420603"/>
            <a:chOff x="3839125" y="2737450"/>
            <a:chExt cx="442119" cy="420603"/>
          </a:xfrm>
        </p:grpSpPr>
        <p:sp>
          <p:nvSpPr>
            <p:cNvPr id="1519" name="Google Shape;1519;p39"/>
            <p:cNvSpPr/>
            <p:nvPr/>
          </p:nvSpPr>
          <p:spPr>
            <a:xfrm>
              <a:off x="3839125" y="2737450"/>
              <a:ext cx="442119" cy="42060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9"/>
            <p:cNvSpPr/>
            <p:nvPr/>
          </p:nvSpPr>
          <p:spPr>
            <a:xfrm>
              <a:off x="3953300" y="2877050"/>
              <a:ext cx="213767" cy="141406"/>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21" name="Google Shape;1521;p39"/>
          <p:cNvGrpSpPr/>
          <p:nvPr/>
        </p:nvGrpSpPr>
        <p:grpSpPr>
          <a:xfrm>
            <a:off x="3839125" y="3844450"/>
            <a:ext cx="442119" cy="420603"/>
            <a:chOff x="3839125" y="3920650"/>
            <a:chExt cx="442119" cy="420603"/>
          </a:xfrm>
        </p:grpSpPr>
        <p:sp>
          <p:nvSpPr>
            <p:cNvPr id="1522" name="Google Shape;1522;p39"/>
            <p:cNvSpPr/>
            <p:nvPr/>
          </p:nvSpPr>
          <p:spPr>
            <a:xfrm>
              <a:off x="3839125" y="3920650"/>
              <a:ext cx="442119" cy="42060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9"/>
            <p:cNvSpPr/>
            <p:nvPr/>
          </p:nvSpPr>
          <p:spPr>
            <a:xfrm>
              <a:off x="3989526" y="4061450"/>
              <a:ext cx="141322" cy="139008"/>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24" name="Google Shape;1524;p39"/>
          <p:cNvGrpSpPr/>
          <p:nvPr/>
        </p:nvGrpSpPr>
        <p:grpSpPr>
          <a:xfrm>
            <a:off x="3839125" y="3252850"/>
            <a:ext cx="442119" cy="420603"/>
            <a:chOff x="3839125" y="3329050"/>
            <a:chExt cx="442119" cy="420603"/>
          </a:xfrm>
        </p:grpSpPr>
        <p:sp>
          <p:nvSpPr>
            <p:cNvPr id="1525" name="Google Shape;1525;p39"/>
            <p:cNvSpPr/>
            <p:nvPr/>
          </p:nvSpPr>
          <p:spPr>
            <a:xfrm>
              <a:off x="3839125" y="3329050"/>
              <a:ext cx="442119" cy="42060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9"/>
            <p:cNvSpPr/>
            <p:nvPr/>
          </p:nvSpPr>
          <p:spPr>
            <a:xfrm>
              <a:off x="3953300" y="3468650"/>
              <a:ext cx="213767" cy="141406"/>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27" name="Google Shape;1527;p39"/>
          <p:cNvGrpSpPr/>
          <p:nvPr/>
        </p:nvGrpSpPr>
        <p:grpSpPr>
          <a:xfrm>
            <a:off x="5081488" y="2063700"/>
            <a:ext cx="442119" cy="420603"/>
            <a:chOff x="5081488" y="2139900"/>
            <a:chExt cx="442119" cy="420603"/>
          </a:xfrm>
        </p:grpSpPr>
        <p:sp>
          <p:nvSpPr>
            <p:cNvPr id="1528" name="Google Shape;1528;p39"/>
            <p:cNvSpPr/>
            <p:nvPr/>
          </p:nvSpPr>
          <p:spPr>
            <a:xfrm>
              <a:off x="5081488" y="2139900"/>
              <a:ext cx="442119" cy="42060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9"/>
            <p:cNvSpPr/>
            <p:nvPr/>
          </p:nvSpPr>
          <p:spPr>
            <a:xfrm>
              <a:off x="5195638" y="2279500"/>
              <a:ext cx="213767" cy="141406"/>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30" name="Google Shape;1530;p39"/>
          <p:cNvGrpSpPr/>
          <p:nvPr/>
        </p:nvGrpSpPr>
        <p:grpSpPr>
          <a:xfrm>
            <a:off x="5081488" y="2661250"/>
            <a:ext cx="442119" cy="420603"/>
            <a:chOff x="5081488" y="2737450"/>
            <a:chExt cx="442119" cy="420603"/>
          </a:xfrm>
        </p:grpSpPr>
        <p:sp>
          <p:nvSpPr>
            <p:cNvPr id="1531" name="Google Shape;1531;p39"/>
            <p:cNvSpPr/>
            <p:nvPr/>
          </p:nvSpPr>
          <p:spPr>
            <a:xfrm>
              <a:off x="5081488" y="2737450"/>
              <a:ext cx="442119" cy="42060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9"/>
            <p:cNvSpPr/>
            <p:nvPr/>
          </p:nvSpPr>
          <p:spPr>
            <a:xfrm>
              <a:off x="5231864" y="2875275"/>
              <a:ext cx="141322" cy="139008"/>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33" name="Google Shape;1533;p39"/>
          <p:cNvGrpSpPr/>
          <p:nvPr/>
        </p:nvGrpSpPr>
        <p:grpSpPr>
          <a:xfrm>
            <a:off x="5081488" y="3252850"/>
            <a:ext cx="442119" cy="420603"/>
            <a:chOff x="5081488" y="3329050"/>
            <a:chExt cx="442119" cy="420603"/>
          </a:xfrm>
        </p:grpSpPr>
        <p:sp>
          <p:nvSpPr>
            <p:cNvPr id="1534" name="Google Shape;1534;p39"/>
            <p:cNvSpPr/>
            <p:nvPr/>
          </p:nvSpPr>
          <p:spPr>
            <a:xfrm>
              <a:off x="5081488" y="3329050"/>
              <a:ext cx="442119" cy="42060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9"/>
            <p:cNvSpPr/>
            <p:nvPr/>
          </p:nvSpPr>
          <p:spPr>
            <a:xfrm>
              <a:off x="5231864" y="3469850"/>
              <a:ext cx="141322" cy="139008"/>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36" name="Google Shape;1536;p39"/>
          <p:cNvGrpSpPr/>
          <p:nvPr/>
        </p:nvGrpSpPr>
        <p:grpSpPr>
          <a:xfrm>
            <a:off x="5081488" y="3844450"/>
            <a:ext cx="442119" cy="420603"/>
            <a:chOff x="5081488" y="3920650"/>
            <a:chExt cx="442119" cy="420603"/>
          </a:xfrm>
        </p:grpSpPr>
        <p:sp>
          <p:nvSpPr>
            <p:cNvPr id="1537" name="Google Shape;1537;p39"/>
            <p:cNvSpPr/>
            <p:nvPr/>
          </p:nvSpPr>
          <p:spPr>
            <a:xfrm>
              <a:off x="5081488" y="3920650"/>
              <a:ext cx="442119" cy="42060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9"/>
            <p:cNvSpPr/>
            <p:nvPr/>
          </p:nvSpPr>
          <p:spPr>
            <a:xfrm>
              <a:off x="5231864" y="4061450"/>
              <a:ext cx="141322" cy="139008"/>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39" name="Google Shape;1539;p39"/>
          <p:cNvGrpSpPr/>
          <p:nvPr/>
        </p:nvGrpSpPr>
        <p:grpSpPr>
          <a:xfrm>
            <a:off x="6323788" y="2063700"/>
            <a:ext cx="442119" cy="420603"/>
            <a:chOff x="6323788" y="2139900"/>
            <a:chExt cx="442119" cy="420603"/>
          </a:xfrm>
        </p:grpSpPr>
        <p:sp>
          <p:nvSpPr>
            <p:cNvPr id="1540" name="Google Shape;1540;p39"/>
            <p:cNvSpPr/>
            <p:nvPr/>
          </p:nvSpPr>
          <p:spPr>
            <a:xfrm>
              <a:off x="6323788" y="2139900"/>
              <a:ext cx="442119" cy="42060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9"/>
            <p:cNvSpPr/>
            <p:nvPr/>
          </p:nvSpPr>
          <p:spPr>
            <a:xfrm>
              <a:off x="6449263" y="2279500"/>
              <a:ext cx="213767" cy="141406"/>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42" name="Google Shape;1542;p39"/>
          <p:cNvGrpSpPr/>
          <p:nvPr/>
        </p:nvGrpSpPr>
        <p:grpSpPr>
          <a:xfrm>
            <a:off x="6323788" y="2661250"/>
            <a:ext cx="442119" cy="420603"/>
            <a:chOff x="6323788" y="2737450"/>
            <a:chExt cx="442119" cy="420603"/>
          </a:xfrm>
        </p:grpSpPr>
        <p:sp>
          <p:nvSpPr>
            <p:cNvPr id="1543" name="Google Shape;1543;p39"/>
            <p:cNvSpPr/>
            <p:nvPr/>
          </p:nvSpPr>
          <p:spPr>
            <a:xfrm>
              <a:off x="6323788" y="2737450"/>
              <a:ext cx="442119" cy="42060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9"/>
            <p:cNvSpPr/>
            <p:nvPr/>
          </p:nvSpPr>
          <p:spPr>
            <a:xfrm>
              <a:off x="6449263" y="2874075"/>
              <a:ext cx="213767" cy="141406"/>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45" name="Google Shape;1545;p39"/>
          <p:cNvGrpSpPr/>
          <p:nvPr/>
        </p:nvGrpSpPr>
        <p:grpSpPr>
          <a:xfrm>
            <a:off x="6323788" y="3844450"/>
            <a:ext cx="442119" cy="420603"/>
            <a:chOff x="6323788" y="3920650"/>
            <a:chExt cx="442119" cy="420603"/>
          </a:xfrm>
        </p:grpSpPr>
        <p:sp>
          <p:nvSpPr>
            <p:cNvPr id="1546" name="Google Shape;1546;p39"/>
            <p:cNvSpPr/>
            <p:nvPr/>
          </p:nvSpPr>
          <p:spPr>
            <a:xfrm>
              <a:off x="6323788" y="3920650"/>
              <a:ext cx="442119" cy="42060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9"/>
            <p:cNvSpPr/>
            <p:nvPr/>
          </p:nvSpPr>
          <p:spPr>
            <a:xfrm>
              <a:off x="6449263" y="4063225"/>
              <a:ext cx="213767" cy="141406"/>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48" name="Google Shape;1548;p39"/>
          <p:cNvGrpSpPr/>
          <p:nvPr/>
        </p:nvGrpSpPr>
        <p:grpSpPr>
          <a:xfrm>
            <a:off x="6323788" y="3252850"/>
            <a:ext cx="442119" cy="420603"/>
            <a:chOff x="6323788" y="3329050"/>
            <a:chExt cx="442119" cy="420603"/>
          </a:xfrm>
        </p:grpSpPr>
        <p:sp>
          <p:nvSpPr>
            <p:cNvPr id="1549" name="Google Shape;1549;p39"/>
            <p:cNvSpPr/>
            <p:nvPr/>
          </p:nvSpPr>
          <p:spPr>
            <a:xfrm>
              <a:off x="6323788" y="3329050"/>
              <a:ext cx="442119" cy="42060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9"/>
            <p:cNvSpPr/>
            <p:nvPr/>
          </p:nvSpPr>
          <p:spPr>
            <a:xfrm>
              <a:off x="6485489" y="3469850"/>
              <a:ext cx="141322" cy="139008"/>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51" name="Google Shape;1551;p39"/>
          <p:cNvGrpSpPr/>
          <p:nvPr/>
        </p:nvGrpSpPr>
        <p:grpSpPr>
          <a:xfrm>
            <a:off x="7588688" y="2063700"/>
            <a:ext cx="442119" cy="420603"/>
            <a:chOff x="7588688" y="2139900"/>
            <a:chExt cx="442119" cy="420603"/>
          </a:xfrm>
        </p:grpSpPr>
        <p:sp>
          <p:nvSpPr>
            <p:cNvPr id="1552" name="Google Shape;1552;p39"/>
            <p:cNvSpPr/>
            <p:nvPr/>
          </p:nvSpPr>
          <p:spPr>
            <a:xfrm>
              <a:off x="7588688" y="2139900"/>
              <a:ext cx="442119" cy="42060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9"/>
            <p:cNvSpPr/>
            <p:nvPr/>
          </p:nvSpPr>
          <p:spPr>
            <a:xfrm>
              <a:off x="7739089" y="2280700"/>
              <a:ext cx="141322" cy="139008"/>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54" name="Google Shape;1554;p39"/>
          <p:cNvGrpSpPr/>
          <p:nvPr/>
        </p:nvGrpSpPr>
        <p:grpSpPr>
          <a:xfrm>
            <a:off x="7588688" y="3844450"/>
            <a:ext cx="442119" cy="420603"/>
            <a:chOff x="7588688" y="3920650"/>
            <a:chExt cx="442119" cy="420603"/>
          </a:xfrm>
        </p:grpSpPr>
        <p:sp>
          <p:nvSpPr>
            <p:cNvPr id="1555" name="Google Shape;1555;p39"/>
            <p:cNvSpPr/>
            <p:nvPr/>
          </p:nvSpPr>
          <p:spPr>
            <a:xfrm>
              <a:off x="7588688" y="3920650"/>
              <a:ext cx="442119" cy="42060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9"/>
            <p:cNvSpPr/>
            <p:nvPr/>
          </p:nvSpPr>
          <p:spPr>
            <a:xfrm>
              <a:off x="7739114" y="4061450"/>
              <a:ext cx="141322" cy="139008"/>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57" name="Google Shape;1557;p39"/>
          <p:cNvGrpSpPr/>
          <p:nvPr/>
        </p:nvGrpSpPr>
        <p:grpSpPr>
          <a:xfrm>
            <a:off x="7588688" y="2661250"/>
            <a:ext cx="442119" cy="420603"/>
            <a:chOff x="7588688" y="2737450"/>
            <a:chExt cx="442119" cy="420603"/>
          </a:xfrm>
        </p:grpSpPr>
        <p:sp>
          <p:nvSpPr>
            <p:cNvPr id="1558" name="Google Shape;1558;p39"/>
            <p:cNvSpPr/>
            <p:nvPr/>
          </p:nvSpPr>
          <p:spPr>
            <a:xfrm>
              <a:off x="7588688" y="2737450"/>
              <a:ext cx="442119" cy="42060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9"/>
            <p:cNvSpPr/>
            <p:nvPr/>
          </p:nvSpPr>
          <p:spPr>
            <a:xfrm>
              <a:off x="7702863" y="2877050"/>
              <a:ext cx="213767" cy="141406"/>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60" name="Google Shape;1560;p39"/>
          <p:cNvGrpSpPr/>
          <p:nvPr/>
        </p:nvGrpSpPr>
        <p:grpSpPr>
          <a:xfrm>
            <a:off x="7588688" y="3252850"/>
            <a:ext cx="442119" cy="420603"/>
            <a:chOff x="7588688" y="3329050"/>
            <a:chExt cx="442119" cy="420603"/>
          </a:xfrm>
        </p:grpSpPr>
        <p:sp>
          <p:nvSpPr>
            <p:cNvPr id="1561" name="Google Shape;1561;p39"/>
            <p:cNvSpPr/>
            <p:nvPr/>
          </p:nvSpPr>
          <p:spPr>
            <a:xfrm>
              <a:off x="7588688" y="3329050"/>
              <a:ext cx="442119" cy="42060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9"/>
            <p:cNvSpPr/>
            <p:nvPr/>
          </p:nvSpPr>
          <p:spPr>
            <a:xfrm>
              <a:off x="7702863" y="3468650"/>
              <a:ext cx="213767" cy="141406"/>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563" name="Google Shape;1563;p39"/>
          <p:cNvSpPr/>
          <p:nvPr/>
        </p:nvSpPr>
        <p:spPr>
          <a:xfrm>
            <a:off x="5832085" y="309"/>
            <a:ext cx="3312092" cy="184895"/>
          </a:xfrm>
          <a:custGeom>
            <a:rect b="b" l="l" r="r" t="t"/>
            <a:pathLst>
              <a:path extrusionOk="0" h="5773" w="103414">
                <a:moveTo>
                  <a:pt x="1" y="1"/>
                </a:moveTo>
                <a:cubicBezTo>
                  <a:pt x="126" y="117"/>
                  <a:pt x="286" y="125"/>
                  <a:pt x="447" y="134"/>
                </a:cubicBezTo>
                <a:cubicBezTo>
                  <a:pt x="2686" y="348"/>
                  <a:pt x="4925" y="572"/>
                  <a:pt x="7156" y="777"/>
                </a:cubicBezTo>
                <a:cubicBezTo>
                  <a:pt x="11465" y="1187"/>
                  <a:pt x="15764" y="1749"/>
                  <a:pt x="20055" y="2284"/>
                </a:cubicBezTo>
                <a:cubicBezTo>
                  <a:pt x="24775" y="2882"/>
                  <a:pt x="29494" y="3507"/>
                  <a:pt x="34213" y="4051"/>
                </a:cubicBezTo>
                <a:cubicBezTo>
                  <a:pt x="38602" y="4559"/>
                  <a:pt x="42991" y="4970"/>
                  <a:pt x="47398" y="5255"/>
                </a:cubicBezTo>
                <a:cubicBezTo>
                  <a:pt x="52064" y="5567"/>
                  <a:pt x="56748" y="5728"/>
                  <a:pt x="61422" y="5764"/>
                </a:cubicBezTo>
                <a:cubicBezTo>
                  <a:pt x="62036" y="5770"/>
                  <a:pt x="62649" y="5773"/>
                  <a:pt x="63262" y="5773"/>
                </a:cubicBezTo>
                <a:cubicBezTo>
                  <a:pt x="67868" y="5773"/>
                  <a:pt x="72472" y="5606"/>
                  <a:pt x="77070" y="5425"/>
                </a:cubicBezTo>
                <a:cubicBezTo>
                  <a:pt x="79077" y="5344"/>
                  <a:pt x="81075" y="5210"/>
                  <a:pt x="83083" y="5094"/>
                </a:cubicBezTo>
                <a:cubicBezTo>
                  <a:pt x="86312" y="4898"/>
                  <a:pt x="89542" y="4702"/>
                  <a:pt x="92771" y="4497"/>
                </a:cubicBezTo>
                <a:cubicBezTo>
                  <a:pt x="94876" y="4363"/>
                  <a:pt x="96982" y="4185"/>
                  <a:pt x="99096" y="4077"/>
                </a:cubicBezTo>
                <a:cubicBezTo>
                  <a:pt x="100338" y="4016"/>
                  <a:pt x="101581" y="3841"/>
                  <a:pt x="102829" y="3841"/>
                </a:cubicBezTo>
                <a:cubicBezTo>
                  <a:pt x="103024" y="3841"/>
                  <a:pt x="103219" y="3845"/>
                  <a:pt x="103414" y="3854"/>
                </a:cubicBezTo>
                <a:lnTo>
                  <a:pt x="1034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40"/>
          <p:cNvSpPr/>
          <p:nvPr/>
        </p:nvSpPr>
        <p:spPr>
          <a:xfrm>
            <a:off x="6759525" y="1360700"/>
            <a:ext cx="1664400" cy="1529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0"/>
          <p:cNvSpPr/>
          <p:nvPr/>
        </p:nvSpPr>
        <p:spPr>
          <a:xfrm>
            <a:off x="4961050" y="1360700"/>
            <a:ext cx="1664400" cy="1529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0"/>
          <p:cNvSpPr/>
          <p:nvPr/>
        </p:nvSpPr>
        <p:spPr>
          <a:xfrm>
            <a:off x="4961050" y="3028875"/>
            <a:ext cx="3462900" cy="1103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0"/>
          <p:cNvSpPr txBox="1"/>
          <p:nvPr>
            <p:ph type="title"/>
          </p:nvPr>
        </p:nvSpPr>
        <p:spPr>
          <a:xfrm>
            <a:off x="720000" y="539400"/>
            <a:ext cx="77040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RESULTS ANALYSIS</a:t>
            </a:r>
            <a:endParaRPr/>
          </a:p>
        </p:txBody>
      </p:sp>
      <p:pic>
        <p:nvPicPr>
          <p:cNvPr id="1572" name="Google Shape;1572;p40" title="Points scored">
            <a:hlinkClick r:id="rId3"/>
          </p:cNvPr>
          <p:cNvPicPr preferRelativeResize="0"/>
          <p:nvPr/>
        </p:nvPicPr>
        <p:blipFill>
          <a:blip r:embed="rId4">
            <a:alphaModFix/>
          </a:blip>
          <a:stretch>
            <a:fillRect/>
          </a:stretch>
        </p:blipFill>
        <p:spPr>
          <a:xfrm>
            <a:off x="580975" y="1741425"/>
            <a:ext cx="4129299" cy="2553276"/>
          </a:xfrm>
          <a:prstGeom prst="rect">
            <a:avLst/>
          </a:prstGeom>
          <a:noFill/>
          <a:ln>
            <a:noFill/>
          </a:ln>
        </p:spPr>
      </p:pic>
      <p:sp>
        <p:nvSpPr>
          <p:cNvPr id="1573" name="Google Shape;1573;p40"/>
          <p:cNvSpPr txBox="1"/>
          <p:nvPr>
            <p:ph idx="4294967295" type="subTitle"/>
          </p:nvPr>
        </p:nvSpPr>
        <p:spPr>
          <a:xfrm>
            <a:off x="714225" y="4417500"/>
            <a:ext cx="7715400" cy="2424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200"/>
              <a:t>Follow the link in the graph to modify its data and then paste the new one here. </a:t>
            </a:r>
            <a:r>
              <a:rPr b="1" lang="en" sz="1200">
                <a:uFill>
                  <a:noFill/>
                </a:uFill>
                <a:hlinkClick r:id="rId5"/>
              </a:rPr>
              <a:t>For more info, click here</a:t>
            </a:r>
            <a:endParaRPr b="1" sz="1200"/>
          </a:p>
        </p:txBody>
      </p:sp>
      <p:sp>
        <p:nvSpPr>
          <p:cNvPr id="1574" name="Google Shape;1574;p40"/>
          <p:cNvSpPr txBox="1"/>
          <p:nvPr/>
        </p:nvSpPr>
        <p:spPr>
          <a:xfrm>
            <a:off x="5075276" y="1540088"/>
            <a:ext cx="1431000" cy="290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Anton"/>
                <a:ea typeface="Anton"/>
                <a:cs typeface="Anton"/>
                <a:sym typeface="Anton"/>
              </a:rPr>
              <a:t>MERCURY</a:t>
            </a:r>
            <a:endParaRPr sz="2000">
              <a:solidFill>
                <a:schemeClr val="dk1"/>
              </a:solidFill>
              <a:latin typeface="Anton"/>
              <a:ea typeface="Anton"/>
              <a:cs typeface="Anton"/>
              <a:sym typeface="Anton"/>
            </a:endParaRPr>
          </a:p>
        </p:txBody>
      </p:sp>
      <p:sp>
        <p:nvSpPr>
          <p:cNvPr id="1575" name="Google Shape;1575;p40"/>
          <p:cNvSpPr txBox="1"/>
          <p:nvPr/>
        </p:nvSpPr>
        <p:spPr>
          <a:xfrm>
            <a:off x="5075263" y="1830188"/>
            <a:ext cx="1431000" cy="554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chemeClr val="dk2"/>
                </a:solidFill>
                <a:latin typeface="Assistant"/>
                <a:ea typeface="Assistant"/>
                <a:cs typeface="Assistant"/>
                <a:sym typeface="Assistant"/>
              </a:rPr>
              <a:t>Mercury is the smallest planet</a:t>
            </a:r>
            <a:endParaRPr sz="1600">
              <a:solidFill>
                <a:schemeClr val="dk2"/>
              </a:solidFill>
              <a:latin typeface="Assistant"/>
              <a:ea typeface="Assistant"/>
              <a:cs typeface="Assistant"/>
              <a:sym typeface="Assistant"/>
            </a:endParaRPr>
          </a:p>
        </p:txBody>
      </p:sp>
      <p:sp>
        <p:nvSpPr>
          <p:cNvPr id="1576" name="Google Shape;1576;p40"/>
          <p:cNvSpPr txBox="1"/>
          <p:nvPr/>
        </p:nvSpPr>
        <p:spPr>
          <a:xfrm>
            <a:off x="5075263" y="2384288"/>
            <a:ext cx="1431000" cy="505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500">
                <a:solidFill>
                  <a:schemeClr val="dk1"/>
                </a:solidFill>
                <a:latin typeface="Anton"/>
                <a:ea typeface="Anton"/>
                <a:cs typeface="Anton"/>
                <a:sym typeface="Anton"/>
              </a:rPr>
              <a:t>5,408</a:t>
            </a:r>
            <a:endParaRPr sz="2500">
              <a:solidFill>
                <a:schemeClr val="dk1"/>
              </a:solidFill>
              <a:latin typeface="Anton"/>
              <a:ea typeface="Anton"/>
              <a:cs typeface="Anton"/>
              <a:sym typeface="Anton"/>
            </a:endParaRPr>
          </a:p>
        </p:txBody>
      </p:sp>
      <p:sp>
        <p:nvSpPr>
          <p:cNvPr id="1577" name="Google Shape;1577;p40"/>
          <p:cNvSpPr txBox="1"/>
          <p:nvPr/>
        </p:nvSpPr>
        <p:spPr>
          <a:xfrm>
            <a:off x="6876230" y="1540100"/>
            <a:ext cx="1431000" cy="290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Anton"/>
                <a:ea typeface="Anton"/>
                <a:cs typeface="Anton"/>
                <a:sym typeface="Anton"/>
              </a:rPr>
              <a:t>JUPITER</a:t>
            </a:r>
            <a:endParaRPr sz="2000">
              <a:solidFill>
                <a:schemeClr val="dk1"/>
              </a:solidFill>
              <a:latin typeface="Anton"/>
              <a:ea typeface="Anton"/>
              <a:cs typeface="Anton"/>
              <a:sym typeface="Anton"/>
            </a:endParaRPr>
          </a:p>
        </p:txBody>
      </p:sp>
      <p:sp>
        <p:nvSpPr>
          <p:cNvPr id="1578" name="Google Shape;1578;p40"/>
          <p:cNvSpPr txBox="1"/>
          <p:nvPr/>
        </p:nvSpPr>
        <p:spPr>
          <a:xfrm>
            <a:off x="6876225" y="1830200"/>
            <a:ext cx="1431000" cy="554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chemeClr val="dk2"/>
                </a:solidFill>
                <a:latin typeface="Assistant"/>
                <a:ea typeface="Assistant"/>
                <a:cs typeface="Assistant"/>
                <a:sym typeface="Assistant"/>
              </a:rPr>
              <a:t>Jupiter is the biggest one</a:t>
            </a:r>
            <a:endParaRPr sz="1600">
              <a:solidFill>
                <a:schemeClr val="dk2"/>
              </a:solidFill>
              <a:latin typeface="Assistant"/>
              <a:ea typeface="Assistant"/>
              <a:cs typeface="Assistant"/>
              <a:sym typeface="Assistant"/>
            </a:endParaRPr>
          </a:p>
        </p:txBody>
      </p:sp>
      <p:sp>
        <p:nvSpPr>
          <p:cNvPr id="1579" name="Google Shape;1579;p40"/>
          <p:cNvSpPr txBox="1"/>
          <p:nvPr/>
        </p:nvSpPr>
        <p:spPr>
          <a:xfrm>
            <a:off x="6876225" y="2384300"/>
            <a:ext cx="1431000" cy="505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500">
                <a:solidFill>
                  <a:schemeClr val="dk1"/>
                </a:solidFill>
                <a:latin typeface="Anton"/>
                <a:ea typeface="Anton"/>
                <a:cs typeface="Anton"/>
                <a:sym typeface="Anton"/>
              </a:rPr>
              <a:t>5,524</a:t>
            </a:r>
            <a:endParaRPr sz="2500">
              <a:solidFill>
                <a:schemeClr val="dk1"/>
              </a:solidFill>
              <a:latin typeface="Anton"/>
              <a:ea typeface="Anton"/>
              <a:cs typeface="Anton"/>
              <a:sym typeface="Anton"/>
            </a:endParaRPr>
          </a:p>
        </p:txBody>
      </p:sp>
      <p:sp>
        <p:nvSpPr>
          <p:cNvPr id="1580" name="Google Shape;1580;p40"/>
          <p:cNvSpPr txBox="1"/>
          <p:nvPr/>
        </p:nvSpPr>
        <p:spPr>
          <a:xfrm>
            <a:off x="5044200" y="3201888"/>
            <a:ext cx="2031900" cy="290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2000">
                <a:solidFill>
                  <a:schemeClr val="dk1"/>
                </a:solidFill>
                <a:latin typeface="Anton"/>
                <a:ea typeface="Anton"/>
                <a:cs typeface="Anton"/>
                <a:sym typeface="Anton"/>
              </a:rPr>
              <a:t>VENUS</a:t>
            </a:r>
            <a:endParaRPr sz="2000">
              <a:solidFill>
                <a:schemeClr val="dk1"/>
              </a:solidFill>
              <a:latin typeface="Anton"/>
              <a:ea typeface="Anton"/>
              <a:cs typeface="Anton"/>
              <a:sym typeface="Anton"/>
            </a:endParaRPr>
          </a:p>
        </p:txBody>
      </p:sp>
      <p:sp>
        <p:nvSpPr>
          <p:cNvPr id="1581" name="Google Shape;1581;p40"/>
          <p:cNvSpPr txBox="1"/>
          <p:nvPr/>
        </p:nvSpPr>
        <p:spPr>
          <a:xfrm>
            <a:off x="5044200" y="3491963"/>
            <a:ext cx="2031900" cy="5541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600">
                <a:solidFill>
                  <a:schemeClr val="dk2"/>
                </a:solidFill>
                <a:latin typeface="Assistant"/>
                <a:ea typeface="Assistant"/>
                <a:cs typeface="Assistant"/>
                <a:sym typeface="Assistant"/>
              </a:rPr>
              <a:t>It</a:t>
            </a:r>
            <a:r>
              <a:rPr lang="en" sz="1600">
                <a:solidFill>
                  <a:schemeClr val="dk2"/>
                </a:solidFill>
                <a:latin typeface="Assistant"/>
                <a:ea typeface="Assistant"/>
                <a:cs typeface="Assistant"/>
                <a:sym typeface="Assistant"/>
              </a:rPr>
              <a:t> has a cool name, but it’s terribly hot</a:t>
            </a:r>
            <a:endParaRPr sz="1600">
              <a:solidFill>
                <a:schemeClr val="dk2"/>
              </a:solidFill>
              <a:latin typeface="Assistant"/>
              <a:ea typeface="Assistant"/>
              <a:cs typeface="Assistant"/>
              <a:sym typeface="Assistant"/>
            </a:endParaRPr>
          </a:p>
        </p:txBody>
      </p:sp>
      <p:sp>
        <p:nvSpPr>
          <p:cNvPr id="1582" name="Google Shape;1582;p40"/>
          <p:cNvSpPr txBox="1"/>
          <p:nvPr/>
        </p:nvSpPr>
        <p:spPr>
          <a:xfrm>
            <a:off x="7350350" y="3201900"/>
            <a:ext cx="964500" cy="8442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3500">
                <a:solidFill>
                  <a:schemeClr val="dk1"/>
                </a:solidFill>
                <a:latin typeface="Anton"/>
                <a:ea typeface="Anton"/>
                <a:cs typeface="Anton"/>
                <a:sym typeface="Anton"/>
              </a:rPr>
              <a:t>60%</a:t>
            </a:r>
            <a:endParaRPr sz="3500">
              <a:solidFill>
                <a:schemeClr val="dk1"/>
              </a:solidFill>
              <a:latin typeface="Anton"/>
              <a:ea typeface="Anton"/>
              <a:cs typeface="Anton"/>
              <a:sym typeface="Anton"/>
            </a:endParaRPr>
          </a:p>
        </p:txBody>
      </p:sp>
      <p:sp>
        <p:nvSpPr>
          <p:cNvPr id="1583" name="Google Shape;1583;p40"/>
          <p:cNvSpPr/>
          <p:nvPr/>
        </p:nvSpPr>
        <p:spPr>
          <a:xfrm>
            <a:off x="1370799" y="1361875"/>
            <a:ext cx="318867" cy="303339"/>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0"/>
          <p:cNvSpPr txBox="1"/>
          <p:nvPr/>
        </p:nvSpPr>
        <p:spPr>
          <a:xfrm>
            <a:off x="1796875" y="1368500"/>
            <a:ext cx="747900" cy="290100"/>
          </a:xfrm>
          <a:prstGeom prst="rect">
            <a:avLst/>
          </a:prstGeom>
          <a:noFill/>
          <a:ln>
            <a:noFill/>
          </a:ln>
        </p:spPr>
        <p:txBody>
          <a:bodyPr anchorCtr="0" anchor="ctr" bIns="0" lIns="0" spcFirstLastPara="1" rIns="0" wrap="square" tIns="45700">
            <a:noAutofit/>
          </a:bodyPr>
          <a:lstStyle/>
          <a:p>
            <a:pPr indent="0" lvl="0" marL="0" rtl="0" algn="l">
              <a:spcBef>
                <a:spcPts val="0"/>
              </a:spcBef>
              <a:spcAft>
                <a:spcPts val="0"/>
              </a:spcAft>
              <a:buNone/>
            </a:pPr>
            <a:r>
              <a:rPr lang="en" sz="1600">
                <a:solidFill>
                  <a:schemeClr val="dk1"/>
                </a:solidFill>
                <a:latin typeface="Anton"/>
                <a:ea typeface="Anton"/>
                <a:cs typeface="Anton"/>
                <a:sym typeface="Anton"/>
              </a:rPr>
              <a:t>MERCURY</a:t>
            </a:r>
            <a:endParaRPr sz="1600">
              <a:solidFill>
                <a:schemeClr val="dk1"/>
              </a:solidFill>
              <a:latin typeface="Anton"/>
              <a:ea typeface="Anton"/>
              <a:cs typeface="Anton"/>
              <a:sym typeface="Anton"/>
            </a:endParaRPr>
          </a:p>
        </p:txBody>
      </p:sp>
      <p:sp>
        <p:nvSpPr>
          <p:cNvPr id="1585" name="Google Shape;1585;p40"/>
          <p:cNvSpPr/>
          <p:nvPr/>
        </p:nvSpPr>
        <p:spPr>
          <a:xfrm>
            <a:off x="2954974" y="1361875"/>
            <a:ext cx="318867" cy="303339"/>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0"/>
          <p:cNvSpPr txBox="1"/>
          <p:nvPr/>
        </p:nvSpPr>
        <p:spPr>
          <a:xfrm>
            <a:off x="3381050" y="1368500"/>
            <a:ext cx="747900" cy="290100"/>
          </a:xfrm>
          <a:prstGeom prst="rect">
            <a:avLst/>
          </a:prstGeom>
          <a:noFill/>
          <a:ln>
            <a:noFill/>
          </a:ln>
        </p:spPr>
        <p:txBody>
          <a:bodyPr anchorCtr="0" anchor="ctr" bIns="0" lIns="0" spcFirstLastPara="1" rIns="0" wrap="square" tIns="45700">
            <a:noAutofit/>
          </a:bodyPr>
          <a:lstStyle/>
          <a:p>
            <a:pPr indent="0" lvl="0" marL="0" rtl="0" algn="l">
              <a:spcBef>
                <a:spcPts val="0"/>
              </a:spcBef>
              <a:spcAft>
                <a:spcPts val="0"/>
              </a:spcAft>
              <a:buNone/>
            </a:pPr>
            <a:r>
              <a:rPr lang="en" sz="1600">
                <a:solidFill>
                  <a:schemeClr val="dk1"/>
                </a:solidFill>
                <a:latin typeface="Anton"/>
                <a:ea typeface="Anton"/>
                <a:cs typeface="Anton"/>
                <a:sym typeface="Anton"/>
              </a:rPr>
              <a:t>NEPTUNE</a:t>
            </a:r>
            <a:endParaRPr sz="1600">
              <a:solidFill>
                <a:schemeClr val="dk1"/>
              </a:solidFill>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grpSp>
        <p:nvGrpSpPr>
          <p:cNvPr id="1591" name="Google Shape;1591;p41"/>
          <p:cNvGrpSpPr/>
          <p:nvPr/>
        </p:nvGrpSpPr>
        <p:grpSpPr>
          <a:xfrm>
            <a:off x="3871730" y="1565600"/>
            <a:ext cx="4552643" cy="2695975"/>
            <a:chOff x="3983707" y="1641863"/>
            <a:chExt cx="4256000" cy="2520545"/>
          </a:xfrm>
        </p:grpSpPr>
        <p:sp>
          <p:nvSpPr>
            <p:cNvPr id="1592" name="Google Shape;1592;p41"/>
            <p:cNvSpPr/>
            <p:nvPr/>
          </p:nvSpPr>
          <p:spPr>
            <a:xfrm>
              <a:off x="5221524" y="1678488"/>
              <a:ext cx="344841" cy="63009"/>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1"/>
            <p:cNvSpPr/>
            <p:nvPr/>
          </p:nvSpPr>
          <p:spPr>
            <a:xfrm>
              <a:off x="3983707" y="1641863"/>
              <a:ext cx="2142857" cy="2520545"/>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1"/>
            <p:cNvSpPr/>
            <p:nvPr/>
          </p:nvSpPr>
          <p:spPr>
            <a:xfrm>
              <a:off x="4877280" y="1709395"/>
              <a:ext cx="187601" cy="60771"/>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1"/>
            <p:cNvSpPr/>
            <p:nvPr/>
          </p:nvSpPr>
          <p:spPr>
            <a:xfrm>
              <a:off x="4792213" y="2675821"/>
              <a:ext cx="174724" cy="74974"/>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1"/>
            <p:cNvSpPr/>
            <p:nvPr/>
          </p:nvSpPr>
          <p:spPr>
            <a:xfrm>
              <a:off x="5075752" y="1688995"/>
              <a:ext cx="107406" cy="74261"/>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1"/>
            <p:cNvSpPr/>
            <p:nvPr/>
          </p:nvSpPr>
          <p:spPr>
            <a:xfrm>
              <a:off x="4948591" y="2738432"/>
              <a:ext cx="109412" cy="49021"/>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1"/>
            <p:cNvSpPr/>
            <p:nvPr/>
          </p:nvSpPr>
          <p:spPr>
            <a:xfrm>
              <a:off x="5103246" y="1904156"/>
              <a:ext cx="85928" cy="42774"/>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1"/>
            <p:cNvSpPr/>
            <p:nvPr/>
          </p:nvSpPr>
          <p:spPr>
            <a:xfrm>
              <a:off x="5014169" y="1695756"/>
              <a:ext cx="62478" cy="29714"/>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1"/>
            <p:cNvSpPr/>
            <p:nvPr/>
          </p:nvSpPr>
          <p:spPr>
            <a:xfrm>
              <a:off x="5068874" y="2762180"/>
              <a:ext cx="39260" cy="29383"/>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1"/>
            <p:cNvSpPr/>
            <p:nvPr/>
          </p:nvSpPr>
          <p:spPr>
            <a:xfrm>
              <a:off x="5330355" y="4081915"/>
              <a:ext cx="41547" cy="26002"/>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1"/>
            <p:cNvSpPr/>
            <p:nvPr/>
          </p:nvSpPr>
          <p:spPr>
            <a:xfrm>
              <a:off x="4892460" y="2766207"/>
              <a:ext cx="37238" cy="25372"/>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1"/>
            <p:cNvSpPr/>
            <p:nvPr/>
          </p:nvSpPr>
          <p:spPr>
            <a:xfrm>
              <a:off x="6473476" y="2874475"/>
              <a:ext cx="980363" cy="218823"/>
            </a:xfrm>
            <a:custGeom>
              <a:rect b="b" l="l" r="r" t="t"/>
              <a:pathLst>
                <a:path extrusionOk="0" h="13204" w="59156">
                  <a:moveTo>
                    <a:pt x="1" y="0"/>
                  </a:moveTo>
                  <a:lnTo>
                    <a:pt x="1" y="0"/>
                  </a:lnTo>
                  <a:close/>
                  <a:moveTo>
                    <a:pt x="59155" y="13203"/>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1"/>
            <p:cNvSpPr/>
            <p:nvPr/>
          </p:nvSpPr>
          <p:spPr>
            <a:xfrm>
              <a:off x="5466498" y="1725968"/>
              <a:ext cx="2730253" cy="206110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1"/>
            <p:cNvSpPr/>
            <p:nvPr/>
          </p:nvSpPr>
          <p:spPr>
            <a:xfrm>
              <a:off x="7458115" y="3348035"/>
              <a:ext cx="735206" cy="539518"/>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1"/>
            <p:cNvSpPr/>
            <p:nvPr/>
          </p:nvSpPr>
          <p:spPr>
            <a:xfrm>
              <a:off x="7808375" y="3159539"/>
              <a:ext cx="378930" cy="206692"/>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1"/>
            <p:cNvSpPr/>
            <p:nvPr/>
          </p:nvSpPr>
          <p:spPr>
            <a:xfrm>
              <a:off x="7448088" y="3020678"/>
              <a:ext cx="187037" cy="211101"/>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1"/>
            <p:cNvSpPr/>
            <p:nvPr/>
          </p:nvSpPr>
          <p:spPr>
            <a:xfrm>
              <a:off x="7213240" y="3044542"/>
              <a:ext cx="359159" cy="285511"/>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1"/>
            <p:cNvSpPr/>
            <p:nvPr/>
          </p:nvSpPr>
          <p:spPr>
            <a:xfrm>
              <a:off x="6447126" y="3353039"/>
              <a:ext cx="150661" cy="262127"/>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1"/>
            <p:cNvSpPr/>
            <p:nvPr/>
          </p:nvSpPr>
          <p:spPr>
            <a:xfrm>
              <a:off x="7805806" y="2268038"/>
              <a:ext cx="177293" cy="277274"/>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1"/>
            <p:cNvSpPr/>
            <p:nvPr/>
          </p:nvSpPr>
          <p:spPr>
            <a:xfrm>
              <a:off x="7718171" y="2772488"/>
              <a:ext cx="154373" cy="255498"/>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1"/>
            <p:cNvSpPr/>
            <p:nvPr/>
          </p:nvSpPr>
          <p:spPr>
            <a:xfrm>
              <a:off x="7607897" y="3119666"/>
              <a:ext cx="122885" cy="150760"/>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1"/>
            <p:cNvSpPr/>
            <p:nvPr/>
          </p:nvSpPr>
          <p:spPr>
            <a:xfrm>
              <a:off x="6401585" y="1728023"/>
              <a:ext cx="172437" cy="108053"/>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1"/>
            <p:cNvSpPr/>
            <p:nvPr/>
          </p:nvSpPr>
          <p:spPr>
            <a:xfrm>
              <a:off x="5928175" y="1686923"/>
              <a:ext cx="163256" cy="58849"/>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1"/>
            <p:cNvSpPr/>
            <p:nvPr/>
          </p:nvSpPr>
          <p:spPr>
            <a:xfrm>
              <a:off x="5633466" y="2081713"/>
              <a:ext cx="76780" cy="76780"/>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1"/>
            <p:cNvSpPr/>
            <p:nvPr/>
          </p:nvSpPr>
          <p:spPr>
            <a:xfrm>
              <a:off x="7570178" y="3305145"/>
              <a:ext cx="142756" cy="54606"/>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1"/>
            <p:cNvSpPr/>
            <p:nvPr/>
          </p:nvSpPr>
          <p:spPr>
            <a:xfrm>
              <a:off x="7334169" y="1744347"/>
              <a:ext cx="173796" cy="36343"/>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1"/>
            <p:cNvSpPr/>
            <p:nvPr/>
          </p:nvSpPr>
          <p:spPr>
            <a:xfrm>
              <a:off x="7845331" y="3923747"/>
              <a:ext cx="83343" cy="64550"/>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1"/>
            <p:cNvSpPr/>
            <p:nvPr/>
          </p:nvSpPr>
          <p:spPr>
            <a:xfrm>
              <a:off x="7074345" y="2939191"/>
              <a:ext cx="54424" cy="84884"/>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1"/>
            <p:cNvSpPr/>
            <p:nvPr/>
          </p:nvSpPr>
          <p:spPr>
            <a:xfrm>
              <a:off x="6765600" y="1673881"/>
              <a:ext cx="106561" cy="43851"/>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1"/>
            <p:cNvSpPr/>
            <p:nvPr/>
          </p:nvSpPr>
          <p:spPr>
            <a:xfrm>
              <a:off x="7677502" y="3308343"/>
              <a:ext cx="84785" cy="50811"/>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1"/>
            <p:cNvSpPr/>
            <p:nvPr/>
          </p:nvSpPr>
          <p:spPr>
            <a:xfrm>
              <a:off x="7705327" y="2646206"/>
              <a:ext cx="44928" cy="62213"/>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1"/>
            <p:cNvSpPr/>
            <p:nvPr/>
          </p:nvSpPr>
          <p:spPr>
            <a:xfrm>
              <a:off x="7700405" y="2909410"/>
              <a:ext cx="50132" cy="64484"/>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1"/>
            <p:cNvSpPr/>
            <p:nvPr/>
          </p:nvSpPr>
          <p:spPr>
            <a:xfrm>
              <a:off x="6285594" y="1672174"/>
              <a:ext cx="73913" cy="31372"/>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1"/>
            <p:cNvSpPr/>
            <p:nvPr/>
          </p:nvSpPr>
          <p:spPr>
            <a:xfrm>
              <a:off x="7874565" y="3079759"/>
              <a:ext cx="43801" cy="52899"/>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1"/>
            <p:cNvSpPr/>
            <p:nvPr/>
          </p:nvSpPr>
          <p:spPr>
            <a:xfrm>
              <a:off x="6373809" y="1667020"/>
              <a:ext cx="57821" cy="33244"/>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1"/>
            <p:cNvSpPr/>
            <p:nvPr/>
          </p:nvSpPr>
          <p:spPr>
            <a:xfrm>
              <a:off x="7910113" y="1810803"/>
              <a:ext cx="53745" cy="27709"/>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1"/>
            <p:cNvSpPr/>
            <p:nvPr/>
          </p:nvSpPr>
          <p:spPr>
            <a:xfrm>
              <a:off x="6879105" y="1698458"/>
              <a:ext cx="54059" cy="31140"/>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1"/>
            <p:cNvSpPr/>
            <p:nvPr/>
          </p:nvSpPr>
          <p:spPr>
            <a:xfrm>
              <a:off x="7767789" y="3201815"/>
              <a:ext cx="51574" cy="2666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1"/>
            <p:cNvSpPr/>
            <p:nvPr/>
          </p:nvSpPr>
          <p:spPr>
            <a:xfrm>
              <a:off x="6444557" y="1673317"/>
              <a:ext cx="41116" cy="26367"/>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1"/>
            <p:cNvSpPr/>
            <p:nvPr/>
          </p:nvSpPr>
          <p:spPr>
            <a:xfrm>
              <a:off x="8208302" y="3256024"/>
              <a:ext cx="31405" cy="35498"/>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1"/>
            <p:cNvSpPr/>
            <p:nvPr/>
          </p:nvSpPr>
          <p:spPr>
            <a:xfrm>
              <a:off x="6382692" y="1841495"/>
              <a:ext cx="36393" cy="25124"/>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1"/>
            <p:cNvSpPr/>
            <p:nvPr/>
          </p:nvSpPr>
          <p:spPr>
            <a:xfrm>
              <a:off x="7729622" y="3210035"/>
              <a:ext cx="33228" cy="24743"/>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1"/>
            <p:cNvSpPr/>
            <p:nvPr/>
          </p:nvSpPr>
          <p:spPr>
            <a:xfrm>
              <a:off x="7966178" y="2265983"/>
              <a:ext cx="30543" cy="27974"/>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1"/>
            <p:cNvSpPr/>
            <p:nvPr/>
          </p:nvSpPr>
          <p:spPr>
            <a:xfrm>
              <a:off x="5891798" y="2308839"/>
              <a:ext cx="35531" cy="83641"/>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1"/>
            <p:cNvSpPr/>
            <p:nvPr/>
          </p:nvSpPr>
          <p:spPr>
            <a:xfrm>
              <a:off x="6129796" y="2445447"/>
              <a:ext cx="62163" cy="30096"/>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1"/>
            <p:cNvSpPr/>
            <p:nvPr/>
          </p:nvSpPr>
          <p:spPr>
            <a:xfrm>
              <a:off x="6272717" y="2453666"/>
              <a:ext cx="33526" cy="24925"/>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1"/>
            <p:cNvSpPr/>
            <p:nvPr/>
          </p:nvSpPr>
          <p:spPr>
            <a:xfrm>
              <a:off x="5802174" y="2363810"/>
              <a:ext cx="29781" cy="25306"/>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9" name="Google Shape;1639;p41"/>
          <p:cNvSpPr/>
          <p:nvPr/>
        </p:nvSpPr>
        <p:spPr>
          <a:xfrm>
            <a:off x="5054314" y="3237109"/>
            <a:ext cx="265697" cy="252715"/>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1"/>
          <p:cNvSpPr/>
          <p:nvPr/>
        </p:nvSpPr>
        <p:spPr>
          <a:xfrm>
            <a:off x="4456469" y="2095825"/>
            <a:ext cx="265697" cy="252715"/>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1"/>
          <p:cNvSpPr txBox="1"/>
          <p:nvPr>
            <p:ph type="title"/>
          </p:nvPr>
        </p:nvSpPr>
        <p:spPr>
          <a:xfrm>
            <a:off x="720000" y="539400"/>
            <a:ext cx="77040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THIS IS A MAP</a:t>
            </a:r>
            <a:endParaRPr/>
          </a:p>
        </p:txBody>
      </p:sp>
      <p:sp>
        <p:nvSpPr>
          <p:cNvPr id="1642" name="Google Shape;1642;p41"/>
          <p:cNvSpPr/>
          <p:nvPr/>
        </p:nvSpPr>
        <p:spPr>
          <a:xfrm>
            <a:off x="7134155" y="1987142"/>
            <a:ext cx="265697" cy="252715"/>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1"/>
          <p:cNvSpPr/>
          <p:nvPr/>
        </p:nvSpPr>
        <p:spPr>
          <a:xfrm>
            <a:off x="6079803" y="2867555"/>
            <a:ext cx="265697" cy="252715"/>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1"/>
          <p:cNvSpPr/>
          <p:nvPr/>
        </p:nvSpPr>
        <p:spPr>
          <a:xfrm>
            <a:off x="963538" y="1959677"/>
            <a:ext cx="930103" cy="929845"/>
          </a:xfrm>
          <a:prstGeom prst="donut">
            <a:avLst>
              <a:gd fmla="val 12599"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1"/>
          <p:cNvSpPr/>
          <p:nvPr/>
        </p:nvSpPr>
        <p:spPr>
          <a:xfrm>
            <a:off x="963538" y="1959677"/>
            <a:ext cx="930103" cy="929845"/>
          </a:xfrm>
          <a:prstGeom prst="blockArc">
            <a:avLst>
              <a:gd fmla="val 10772107" name="adj1"/>
              <a:gd fmla="val 5405550" name="adj2"/>
              <a:gd fmla="val 12434" name="adj3"/>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1"/>
          <p:cNvSpPr txBox="1"/>
          <p:nvPr/>
        </p:nvSpPr>
        <p:spPr>
          <a:xfrm>
            <a:off x="713101" y="1565663"/>
            <a:ext cx="1431000" cy="290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Anton"/>
                <a:ea typeface="Anton"/>
                <a:cs typeface="Anton"/>
                <a:sym typeface="Anton"/>
              </a:rPr>
              <a:t>MERCURY</a:t>
            </a:r>
            <a:endParaRPr sz="2000">
              <a:solidFill>
                <a:schemeClr val="dk1"/>
              </a:solidFill>
              <a:latin typeface="Anton"/>
              <a:ea typeface="Anton"/>
              <a:cs typeface="Anton"/>
              <a:sym typeface="Anton"/>
            </a:endParaRPr>
          </a:p>
        </p:txBody>
      </p:sp>
      <p:sp>
        <p:nvSpPr>
          <p:cNvPr id="1647" name="Google Shape;1647;p41"/>
          <p:cNvSpPr txBox="1"/>
          <p:nvPr/>
        </p:nvSpPr>
        <p:spPr>
          <a:xfrm>
            <a:off x="713088" y="2993413"/>
            <a:ext cx="1431000" cy="554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chemeClr val="dk2"/>
                </a:solidFill>
                <a:latin typeface="Assistant"/>
                <a:ea typeface="Assistant"/>
                <a:cs typeface="Assistant"/>
                <a:sym typeface="Assistant"/>
              </a:rPr>
              <a:t>Mercury is the smallest planet</a:t>
            </a:r>
            <a:endParaRPr sz="1600">
              <a:solidFill>
                <a:schemeClr val="dk2"/>
              </a:solidFill>
              <a:latin typeface="Assistant"/>
              <a:ea typeface="Assistant"/>
              <a:cs typeface="Assistant"/>
              <a:sym typeface="Assistant"/>
            </a:endParaRPr>
          </a:p>
        </p:txBody>
      </p:sp>
      <p:sp>
        <p:nvSpPr>
          <p:cNvPr id="1648" name="Google Shape;1648;p41"/>
          <p:cNvSpPr txBox="1"/>
          <p:nvPr/>
        </p:nvSpPr>
        <p:spPr>
          <a:xfrm>
            <a:off x="2292413" y="1565663"/>
            <a:ext cx="1431000" cy="290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000">
                <a:solidFill>
                  <a:schemeClr val="dk1"/>
                </a:solidFill>
                <a:latin typeface="Anton"/>
                <a:ea typeface="Anton"/>
                <a:cs typeface="Anton"/>
                <a:sym typeface="Anton"/>
              </a:rPr>
              <a:t>NEPTUNE</a:t>
            </a:r>
            <a:endParaRPr sz="2000">
              <a:solidFill>
                <a:schemeClr val="dk1"/>
              </a:solidFill>
              <a:latin typeface="Anton"/>
              <a:ea typeface="Anton"/>
              <a:cs typeface="Anton"/>
              <a:sym typeface="Anton"/>
            </a:endParaRPr>
          </a:p>
        </p:txBody>
      </p:sp>
      <p:sp>
        <p:nvSpPr>
          <p:cNvPr id="1649" name="Google Shape;1649;p41"/>
          <p:cNvSpPr txBox="1"/>
          <p:nvPr/>
        </p:nvSpPr>
        <p:spPr>
          <a:xfrm>
            <a:off x="2292400" y="2993413"/>
            <a:ext cx="1431000" cy="554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chemeClr val="dk2"/>
                </a:solidFill>
                <a:latin typeface="Assistant"/>
                <a:ea typeface="Assistant"/>
                <a:cs typeface="Assistant"/>
                <a:sym typeface="Assistant"/>
              </a:rPr>
              <a:t>Neptune is a blue gas giant</a:t>
            </a:r>
            <a:endParaRPr sz="1600">
              <a:solidFill>
                <a:schemeClr val="dk2"/>
              </a:solidFill>
              <a:latin typeface="Assistant"/>
              <a:ea typeface="Assistant"/>
              <a:cs typeface="Assistant"/>
              <a:sym typeface="Assistant"/>
            </a:endParaRPr>
          </a:p>
        </p:txBody>
      </p:sp>
      <p:sp>
        <p:nvSpPr>
          <p:cNvPr id="1650" name="Google Shape;1650;p41"/>
          <p:cNvSpPr txBox="1"/>
          <p:nvPr/>
        </p:nvSpPr>
        <p:spPr>
          <a:xfrm>
            <a:off x="713100" y="3783375"/>
            <a:ext cx="2359500" cy="478200"/>
          </a:xfrm>
          <a:prstGeom prst="rect">
            <a:avLst/>
          </a:prstGeom>
          <a:noFill/>
          <a:ln cap="flat" cmpd="sng" w="9525">
            <a:solidFill>
              <a:schemeClr val="dk1"/>
            </a:solidFill>
            <a:prstDash val="solid"/>
            <a:round/>
            <a:headEnd len="sm" w="sm" type="none"/>
            <a:tailEnd len="sm" w="sm" type="none"/>
          </a:ln>
        </p:spPr>
        <p:txBody>
          <a:bodyPr anchorCtr="0" anchor="ctr" bIns="0" lIns="0" spcFirstLastPara="1" rIns="0" wrap="square" tIns="45700">
            <a:noAutofit/>
          </a:bodyPr>
          <a:lstStyle/>
          <a:p>
            <a:pPr indent="0" lvl="0" marL="0" rtl="0" algn="ctr">
              <a:spcBef>
                <a:spcPts val="0"/>
              </a:spcBef>
              <a:spcAft>
                <a:spcPts val="0"/>
              </a:spcAft>
              <a:buNone/>
            </a:pPr>
            <a:r>
              <a:rPr lang="en" sz="2800">
                <a:solidFill>
                  <a:schemeClr val="dk1"/>
                </a:solidFill>
                <a:latin typeface="Anton"/>
                <a:ea typeface="Anton"/>
                <a:cs typeface="Anton"/>
                <a:sym typeface="Anton"/>
              </a:rPr>
              <a:t>4,350,100,000</a:t>
            </a:r>
            <a:endParaRPr sz="2800">
              <a:solidFill>
                <a:schemeClr val="dk1"/>
              </a:solidFill>
              <a:latin typeface="Anton"/>
              <a:ea typeface="Anton"/>
              <a:cs typeface="Anton"/>
              <a:sym typeface="Anton"/>
            </a:endParaRPr>
          </a:p>
        </p:txBody>
      </p:sp>
      <p:sp>
        <p:nvSpPr>
          <p:cNvPr id="1651" name="Google Shape;1651;p41"/>
          <p:cNvSpPr/>
          <p:nvPr/>
        </p:nvSpPr>
        <p:spPr>
          <a:xfrm>
            <a:off x="3220750" y="3783375"/>
            <a:ext cx="502681" cy="478186"/>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1"/>
          <p:cNvSpPr/>
          <p:nvPr/>
        </p:nvSpPr>
        <p:spPr>
          <a:xfrm>
            <a:off x="3356048" y="3885300"/>
            <a:ext cx="232223" cy="274310"/>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1"/>
          <p:cNvSpPr/>
          <p:nvPr/>
        </p:nvSpPr>
        <p:spPr>
          <a:xfrm>
            <a:off x="2542838" y="1959677"/>
            <a:ext cx="930103" cy="929845"/>
          </a:xfrm>
          <a:prstGeom prst="donut">
            <a:avLst>
              <a:gd fmla="val 12599"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1"/>
          <p:cNvSpPr/>
          <p:nvPr/>
        </p:nvSpPr>
        <p:spPr>
          <a:xfrm>
            <a:off x="2542838" y="1959677"/>
            <a:ext cx="930103" cy="929845"/>
          </a:xfrm>
          <a:prstGeom prst="blockArc">
            <a:avLst>
              <a:gd fmla="val 16221897" name="adj1"/>
              <a:gd fmla="val 38899" name="adj2"/>
              <a:gd fmla="val 12686"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1"/>
          <p:cNvSpPr/>
          <p:nvPr/>
        </p:nvSpPr>
        <p:spPr>
          <a:xfrm>
            <a:off x="5757155" y="2571742"/>
            <a:ext cx="265697" cy="252715"/>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1"/>
          <p:cNvSpPr/>
          <p:nvPr/>
        </p:nvSpPr>
        <p:spPr>
          <a:xfrm>
            <a:off x="7883405" y="3553867"/>
            <a:ext cx="265697" cy="252715"/>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1"/>
          <p:cNvSpPr txBox="1"/>
          <p:nvPr/>
        </p:nvSpPr>
        <p:spPr>
          <a:xfrm>
            <a:off x="1141050" y="2185500"/>
            <a:ext cx="575100" cy="4782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2000">
                <a:solidFill>
                  <a:schemeClr val="dk1"/>
                </a:solidFill>
                <a:latin typeface="Anton"/>
                <a:ea typeface="Anton"/>
                <a:cs typeface="Anton"/>
                <a:sym typeface="Anton"/>
              </a:rPr>
              <a:t>75%</a:t>
            </a:r>
            <a:endParaRPr sz="2000">
              <a:solidFill>
                <a:schemeClr val="dk1"/>
              </a:solidFill>
              <a:latin typeface="Anton"/>
              <a:ea typeface="Anton"/>
              <a:cs typeface="Anton"/>
              <a:sym typeface="Anton"/>
            </a:endParaRPr>
          </a:p>
        </p:txBody>
      </p:sp>
      <p:sp>
        <p:nvSpPr>
          <p:cNvPr id="1658" name="Google Shape;1658;p41"/>
          <p:cNvSpPr txBox="1"/>
          <p:nvPr/>
        </p:nvSpPr>
        <p:spPr>
          <a:xfrm>
            <a:off x="2720342" y="2185500"/>
            <a:ext cx="575100" cy="4782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2000">
                <a:solidFill>
                  <a:schemeClr val="dk1"/>
                </a:solidFill>
                <a:latin typeface="Anton"/>
                <a:ea typeface="Anton"/>
                <a:cs typeface="Anton"/>
                <a:sym typeface="Anton"/>
              </a:rPr>
              <a:t>2</a:t>
            </a:r>
            <a:r>
              <a:rPr lang="en" sz="2000">
                <a:solidFill>
                  <a:schemeClr val="dk1"/>
                </a:solidFill>
                <a:latin typeface="Anton"/>
                <a:ea typeface="Anton"/>
                <a:cs typeface="Anton"/>
                <a:sym typeface="Anton"/>
              </a:rPr>
              <a:t>5%</a:t>
            </a:r>
            <a:endParaRPr sz="2000">
              <a:solidFill>
                <a:schemeClr val="dk1"/>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42"/>
          <p:cNvSpPr txBox="1"/>
          <p:nvPr>
            <p:ph type="title"/>
          </p:nvPr>
        </p:nvSpPr>
        <p:spPr>
          <a:xfrm>
            <a:off x="720000" y="539400"/>
            <a:ext cx="77040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THIS IS AN INFOGRAPHIC</a:t>
            </a:r>
            <a:endParaRPr/>
          </a:p>
        </p:txBody>
      </p:sp>
      <p:grpSp>
        <p:nvGrpSpPr>
          <p:cNvPr id="1664" name="Google Shape;1664;p42"/>
          <p:cNvGrpSpPr/>
          <p:nvPr/>
        </p:nvGrpSpPr>
        <p:grpSpPr>
          <a:xfrm>
            <a:off x="3498501" y="3297748"/>
            <a:ext cx="2317657" cy="1112340"/>
            <a:chOff x="3498501" y="2991448"/>
            <a:chExt cx="2317657" cy="1112340"/>
          </a:xfrm>
        </p:grpSpPr>
        <p:sp>
          <p:nvSpPr>
            <p:cNvPr id="1665" name="Google Shape;1665;p42"/>
            <p:cNvSpPr/>
            <p:nvPr/>
          </p:nvSpPr>
          <p:spPr>
            <a:xfrm>
              <a:off x="3548907" y="3315105"/>
              <a:ext cx="2227341" cy="787092"/>
            </a:xfrm>
            <a:custGeom>
              <a:rect b="b" l="l" r="r" t="t"/>
              <a:pathLst>
                <a:path extrusionOk="0" h="37570" w="106317">
                  <a:moveTo>
                    <a:pt x="104412" y="0"/>
                  </a:moveTo>
                  <a:lnTo>
                    <a:pt x="44562" y="10326"/>
                  </a:lnTo>
                  <a:lnTo>
                    <a:pt x="25" y="1153"/>
                  </a:lnTo>
                  <a:lnTo>
                    <a:pt x="0" y="13659"/>
                  </a:lnTo>
                  <a:lnTo>
                    <a:pt x="35013" y="37569"/>
                  </a:lnTo>
                  <a:lnTo>
                    <a:pt x="106317" y="15739"/>
                  </a:lnTo>
                  <a:cubicBezTo>
                    <a:pt x="106317" y="15739"/>
                    <a:pt x="101003" y="11128"/>
                    <a:pt x="104412" y="0"/>
                  </a:cubicBezTo>
                  <a:close/>
                </a:path>
              </a:pathLst>
            </a:custGeom>
            <a:solidFill>
              <a:srgbClr val="DAD2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2"/>
            <p:cNvSpPr/>
            <p:nvPr/>
          </p:nvSpPr>
          <p:spPr>
            <a:xfrm>
              <a:off x="3498501" y="2991448"/>
              <a:ext cx="2317657" cy="1112340"/>
            </a:xfrm>
            <a:custGeom>
              <a:rect b="b" l="l" r="r" t="t"/>
              <a:pathLst>
                <a:path extrusionOk="0" h="53095" w="110628">
                  <a:moveTo>
                    <a:pt x="67744" y="0"/>
                  </a:moveTo>
                  <a:cubicBezTo>
                    <a:pt x="67142" y="0"/>
                    <a:pt x="66538" y="63"/>
                    <a:pt x="65941" y="186"/>
                  </a:cubicBezTo>
                  <a:lnTo>
                    <a:pt x="4512" y="13469"/>
                  </a:lnTo>
                  <a:cubicBezTo>
                    <a:pt x="1855" y="14046"/>
                    <a:pt x="0" y="16452"/>
                    <a:pt x="101" y="19158"/>
                  </a:cubicBezTo>
                  <a:lnTo>
                    <a:pt x="351" y="26477"/>
                  </a:lnTo>
                  <a:cubicBezTo>
                    <a:pt x="401" y="28381"/>
                    <a:pt x="1404" y="30136"/>
                    <a:pt x="3008" y="31163"/>
                  </a:cubicBezTo>
                  <a:lnTo>
                    <a:pt x="36467" y="52617"/>
                  </a:lnTo>
                  <a:cubicBezTo>
                    <a:pt x="36948" y="52933"/>
                    <a:pt x="37507" y="53094"/>
                    <a:pt x="38063" y="53094"/>
                  </a:cubicBezTo>
                  <a:cubicBezTo>
                    <a:pt x="38346" y="53094"/>
                    <a:pt x="38627" y="53053"/>
                    <a:pt x="38898" y="52968"/>
                  </a:cubicBezTo>
                  <a:lnTo>
                    <a:pt x="109775" y="32091"/>
                  </a:lnTo>
                  <a:cubicBezTo>
                    <a:pt x="110302" y="31940"/>
                    <a:pt x="110627" y="31464"/>
                    <a:pt x="110602" y="30938"/>
                  </a:cubicBezTo>
                  <a:cubicBezTo>
                    <a:pt x="110560" y="30414"/>
                    <a:pt x="110115" y="30012"/>
                    <a:pt x="109619" y="30012"/>
                  </a:cubicBezTo>
                  <a:cubicBezTo>
                    <a:pt x="109522" y="30012"/>
                    <a:pt x="109423" y="30028"/>
                    <a:pt x="109324" y="30061"/>
                  </a:cubicBezTo>
                  <a:lnTo>
                    <a:pt x="38196" y="50888"/>
                  </a:lnTo>
                  <a:cubicBezTo>
                    <a:pt x="38052" y="50928"/>
                    <a:pt x="37903" y="50947"/>
                    <a:pt x="37754" y="50947"/>
                  </a:cubicBezTo>
                  <a:cubicBezTo>
                    <a:pt x="37435" y="50947"/>
                    <a:pt x="37116" y="50858"/>
                    <a:pt x="36843" y="50687"/>
                  </a:cubicBezTo>
                  <a:lnTo>
                    <a:pt x="4963" y="30487"/>
                  </a:lnTo>
                  <a:cubicBezTo>
                    <a:pt x="3659" y="29660"/>
                    <a:pt x="2857" y="28256"/>
                    <a:pt x="2832" y="26702"/>
                  </a:cubicBezTo>
                  <a:lnTo>
                    <a:pt x="2682" y="20161"/>
                  </a:lnTo>
                  <a:cubicBezTo>
                    <a:pt x="2644" y="18783"/>
                    <a:pt x="3772" y="17789"/>
                    <a:pt x="5006" y="17789"/>
                  </a:cubicBezTo>
                  <a:cubicBezTo>
                    <a:pt x="5410" y="17789"/>
                    <a:pt x="5826" y="17896"/>
                    <a:pt x="6216" y="18131"/>
                  </a:cubicBezTo>
                  <a:lnTo>
                    <a:pt x="34662" y="35449"/>
                  </a:lnTo>
                  <a:cubicBezTo>
                    <a:pt x="35503" y="35954"/>
                    <a:pt x="36446" y="36221"/>
                    <a:pt x="37400" y="36221"/>
                  </a:cubicBezTo>
                  <a:cubicBezTo>
                    <a:pt x="37867" y="36221"/>
                    <a:pt x="38336" y="36157"/>
                    <a:pt x="38798" y="36026"/>
                  </a:cubicBezTo>
                  <a:lnTo>
                    <a:pt x="106567" y="16627"/>
                  </a:lnTo>
                  <a:cubicBezTo>
                    <a:pt x="108021" y="16226"/>
                    <a:pt x="108096" y="14196"/>
                    <a:pt x="106668" y="13670"/>
                  </a:cubicBezTo>
                  <a:lnTo>
                    <a:pt x="70652" y="512"/>
                  </a:lnTo>
                  <a:cubicBezTo>
                    <a:pt x="69717" y="169"/>
                    <a:pt x="68734" y="0"/>
                    <a:pt x="677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 name="Google Shape;1667;p42"/>
          <p:cNvGrpSpPr/>
          <p:nvPr/>
        </p:nvGrpSpPr>
        <p:grpSpPr>
          <a:xfrm>
            <a:off x="3327843" y="2797242"/>
            <a:ext cx="2317678" cy="1112571"/>
            <a:chOff x="3327843" y="2634167"/>
            <a:chExt cx="2317678" cy="1112571"/>
          </a:xfrm>
        </p:grpSpPr>
        <p:sp>
          <p:nvSpPr>
            <p:cNvPr id="1668" name="Google Shape;1668;p42"/>
            <p:cNvSpPr/>
            <p:nvPr/>
          </p:nvSpPr>
          <p:spPr>
            <a:xfrm>
              <a:off x="3368276" y="2958054"/>
              <a:ext cx="2226838" cy="787091"/>
            </a:xfrm>
            <a:custGeom>
              <a:rect b="b" l="l" r="r" t="t"/>
              <a:pathLst>
                <a:path extrusionOk="0" h="37570" w="106293">
                  <a:moveTo>
                    <a:pt x="1880" y="0"/>
                  </a:moveTo>
                  <a:lnTo>
                    <a:pt x="1880" y="0"/>
                  </a:lnTo>
                  <a:cubicBezTo>
                    <a:pt x="5289" y="11128"/>
                    <a:pt x="1" y="15740"/>
                    <a:pt x="1" y="15740"/>
                  </a:cubicBezTo>
                  <a:lnTo>
                    <a:pt x="71279" y="37569"/>
                  </a:lnTo>
                  <a:lnTo>
                    <a:pt x="106292" y="13660"/>
                  </a:lnTo>
                  <a:lnTo>
                    <a:pt x="106292" y="1128"/>
                  </a:lnTo>
                  <a:lnTo>
                    <a:pt x="61755" y="10326"/>
                  </a:lnTo>
                  <a:lnTo>
                    <a:pt x="1880" y="0"/>
                  </a:lnTo>
                  <a:close/>
                </a:path>
              </a:pathLst>
            </a:custGeom>
            <a:solidFill>
              <a:srgbClr val="DAD2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2"/>
            <p:cNvSpPr/>
            <p:nvPr/>
          </p:nvSpPr>
          <p:spPr>
            <a:xfrm>
              <a:off x="3327843" y="2634167"/>
              <a:ext cx="2317678" cy="1112571"/>
            </a:xfrm>
            <a:custGeom>
              <a:rect b="b" l="l" r="r" t="t"/>
              <a:pathLst>
                <a:path extrusionOk="0" h="53106" w="110629">
                  <a:moveTo>
                    <a:pt x="42907" y="1"/>
                  </a:moveTo>
                  <a:cubicBezTo>
                    <a:pt x="41912" y="1"/>
                    <a:pt x="40915" y="179"/>
                    <a:pt x="39976" y="523"/>
                  </a:cubicBezTo>
                  <a:lnTo>
                    <a:pt x="3961" y="13681"/>
                  </a:lnTo>
                  <a:cubicBezTo>
                    <a:pt x="2532" y="14182"/>
                    <a:pt x="2607" y="16212"/>
                    <a:pt x="4061" y="16638"/>
                  </a:cubicBezTo>
                  <a:lnTo>
                    <a:pt x="71831" y="36012"/>
                  </a:lnTo>
                  <a:cubicBezTo>
                    <a:pt x="72305" y="36147"/>
                    <a:pt x="72789" y="36214"/>
                    <a:pt x="73269" y="36214"/>
                  </a:cubicBezTo>
                  <a:cubicBezTo>
                    <a:pt x="74208" y="36214"/>
                    <a:pt x="75137" y="35958"/>
                    <a:pt x="75966" y="35460"/>
                  </a:cubicBezTo>
                  <a:lnTo>
                    <a:pt x="104438" y="18142"/>
                  </a:lnTo>
                  <a:cubicBezTo>
                    <a:pt x="104821" y="17907"/>
                    <a:pt x="105232" y="17800"/>
                    <a:pt x="105633" y="17800"/>
                  </a:cubicBezTo>
                  <a:cubicBezTo>
                    <a:pt x="106856" y="17800"/>
                    <a:pt x="107984" y="18794"/>
                    <a:pt x="107946" y="20172"/>
                  </a:cubicBezTo>
                  <a:lnTo>
                    <a:pt x="107796" y="26714"/>
                  </a:lnTo>
                  <a:cubicBezTo>
                    <a:pt x="107771" y="28267"/>
                    <a:pt x="106969" y="29671"/>
                    <a:pt x="105666" y="30498"/>
                  </a:cubicBezTo>
                  <a:lnTo>
                    <a:pt x="73786" y="50699"/>
                  </a:lnTo>
                  <a:cubicBezTo>
                    <a:pt x="73513" y="50869"/>
                    <a:pt x="73205" y="50959"/>
                    <a:pt x="72885" y="50959"/>
                  </a:cubicBezTo>
                  <a:cubicBezTo>
                    <a:pt x="72736" y="50959"/>
                    <a:pt x="72584" y="50939"/>
                    <a:pt x="72432" y="50899"/>
                  </a:cubicBezTo>
                  <a:lnTo>
                    <a:pt x="1304" y="30047"/>
                  </a:lnTo>
                  <a:cubicBezTo>
                    <a:pt x="1215" y="30021"/>
                    <a:pt x="1126" y="30009"/>
                    <a:pt x="1038" y="30009"/>
                  </a:cubicBezTo>
                  <a:cubicBezTo>
                    <a:pt x="531" y="30009"/>
                    <a:pt x="72" y="30415"/>
                    <a:pt x="51" y="30949"/>
                  </a:cubicBezTo>
                  <a:cubicBezTo>
                    <a:pt x="1" y="31475"/>
                    <a:pt x="352" y="31952"/>
                    <a:pt x="853" y="32102"/>
                  </a:cubicBezTo>
                  <a:lnTo>
                    <a:pt x="71731" y="52979"/>
                  </a:lnTo>
                  <a:cubicBezTo>
                    <a:pt x="72009" y="53064"/>
                    <a:pt x="72294" y="53106"/>
                    <a:pt x="72576" y="53106"/>
                  </a:cubicBezTo>
                  <a:cubicBezTo>
                    <a:pt x="73132" y="53106"/>
                    <a:pt x="73680" y="52944"/>
                    <a:pt x="74162" y="52628"/>
                  </a:cubicBezTo>
                  <a:lnTo>
                    <a:pt x="107621" y="31175"/>
                  </a:lnTo>
                  <a:cubicBezTo>
                    <a:pt x="109225" y="30122"/>
                    <a:pt x="110227" y="28368"/>
                    <a:pt x="110302" y="26463"/>
                  </a:cubicBezTo>
                  <a:lnTo>
                    <a:pt x="110553" y="19170"/>
                  </a:lnTo>
                  <a:cubicBezTo>
                    <a:pt x="110628" y="16463"/>
                    <a:pt x="108773" y="14057"/>
                    <a:pt x="106117" y="13480"/>
                  </a:cubicBezTo>
                  <a:lnTo>
                    <a:pt x="44688" y="197"/>
                  </a:lnTo>
                  <a:cubicBezTo>
                    <a:pt x="44104" y="65"/>
                    <a:pt x="43506" y="1"/>
                    <a:pt x="42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0" name="Google Shape;1670;p42"/>
          <p:cNvGrpSpPr/>
          <p:nvPr/>
        </p:nvGrpSpPr>
        <p:grpSpPr>
          <a:xfrm>
            <a:off x="3491601" y="2099439"/>
            <a:ext cx="2317657" cy="1112571"/>
            <a:chOff x="3498501" y="2080752"/>
            <a:chExt cx="2317657" cy="1112571"/>
          </a:xfrm>
        </p:grpSpPr>
        <p:sp>
          <p:nvSpPr>
            <p:cNvPr id="1671" name="Google Shape;1671;p42"/>
            <p:cNvSpPr/>
            <p:nvPr/>
          </p:nvSpPr>
          <p:spPr>
            <a:xfrm>
              <a:off x="3548907" y="2404639"/>
              <a:ext cx="2227341" cy="787092"/>
            </a:xfrm>
            <a:custGeom>
              <a:rect b="b" l="l" r="r" t="t"/>
              <a:pathLst>
                <a:path extrusionOk="0" h="37570" w="106317">
                  <a:moveTo>
                    <a:pt x="104412" y="0"/>
                  </a:moveTo>
                  <a:lnTo>
                    <a:pt x="44562" y="10326"/>
                  </a:lnTo>
                  <a:lnTo>
                    <a:pt x="25" y="1153"/>
                  </a:lnTo>
                  <a:lnTo>
                    <a:pt x="0" y="13659"/>
                  </a:lnTo>
                  <a:lnTo>
                    <a:pt x="35013" y="37569"/>
                  </a:lnTo>
                  <a:lnTo>
                    <a:pt x="106317" y="15740"/>
                  </a:lnTo>
                  <a:cubicBezTo>
                    <a:pt x="106317" y="15740"/>
                    <a:pt x="101003" y="11128"/>
                    <a:pt x="104412" y="0"/>
                  </a:cubicBezTo>
                  <a:close/>
                </a:path>
              </a:pathLst>
            </a:custGeom>
            <a:solidFill>
              <a:srgbClr val="DAD2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2"/>
            <p:cNvSpPr/>
            <p:nvPr/>
          </p:nvSpPr>
          <p:spPr>
            <a:xfrm>
              <a:off x="3498501" y="2080752"/>
              <a:ext cx="2317657" cy="1112571"/>
            </a:xfrm>
            <a:custGeom>
              <a:rect b="b" l="l" r="r" t="t"/>
              <a:pathLst>
                <a:path extrusionOk="0" h="53106" w="110628">
                  <a:moveTo>
                    <a:pt x="67733" y="0"/>
                  </a:moveTo>
                  <a:cubicBezTo>
                    <a:pt x="67135" y="0"/>
                    <a:pt x="66534" y="65"/>
                    <a:pt x="65941" y="197"/>
                  </a:cubicBezTo>
                  <a:lnTo>
                    <a:pt x="4512" y="13480"/>
                  </a:lnTo>
                  <a:cubicBezTo>
                    <a:pt x="1855" y="14057"/>
                    <a:pt x="0" y="16463"/>
                    <a:pt x="101" y="19169"/>
                  </a:cubicBezTo>
                  <a:lnTo>
                    <a:pt x="351" y="26463"/>
                  </a:lnTo>
                  <a:cubicBezTo>
                    <a:pt x="401" y="28367"/>
                    <a:pt x="1404" y="30122"/>
                    <a:pt x="3008" y="31175"/>
                  </a:cubicBezTo>
                  <a:lnTo>
                    <a:pt x="36467" y="52628"/>
                  </a:lnTo>
                  <a:cubicBezTo>
                    <a:pt x="36948" y="52944"/>
                    <a:pt x="37507" y="53105"/>
                    <a:pt x="38063" y="53105"/>
                  </a:cubicBezTo>
                  <a:cubicBezTo>
                    <a:pt x="38346" y="53105"/>
                    <a:pt x="38627" y="53064"/>
                    <a:pt x="38898" y="52979"/>
                  </a:cubicBezTo>
                  <a:lnTo>
                    <a:pt x="109775" y="32102"/>
                  </a:lnTo>
                  <a:cubicBezTo>
                    <a:pt x="110302" y="31951"/>
                    <a:pt x="110627" y="31475"/>
                    <a:pt x="110602" y="30949"/>
                  </a:cubicBezTo>
                  <a:cubicBezTo>
                    <a:pt x="110560" y="30415"/>
                    <a:pt x="110098" y="30009"/>
                    <a:pt x="109591" y="30009"/>
                  </a:cubicBezTo>
                  <a:cubicBezTo>
                    <a:pt x="109503" y="30009"/>
                    <a:pt x="109413" y="30021"/>
                    <a:pt x="109324" y="30047"/>
                  </a:cubicBezTo>
                  <a:lnTo>
                    <a:pt x="38196" y="50899"/>
                  </a:lnTo>
                  <a:cubicBezTo>
                    <a:pt x="38052" y="50939"/>
                    <a:pt x="37903" y="50958"/>
                    <a:pt x="37754" y="50958"/>
                  </a:cubicBezTo>
                  <a:cubicBezTo>
                    <a:pt x="37435" y="50958"/>
                    <a:pt x="37116" y="50869"/>
                    <a:pt x="36843" y="50698"/>
                  </a:cubicBezTo>
                  <a:lnTo>
                    <a:pt x="4963" y="30498"/>
                  </a:lnTo>
                  <a:cubicBezTo>
                    <a:pt x="3659" y="29671"/>
                    <a:pt x="2857" y="28267"/>
                    <a:pt x="2832" y="26713"/>
                  </a:cubicBezTo>
                  <a:lnTo>
                    <a:pt x="2682" y="20172"/>
                  </a:lnTo>
                  <a:cubicBezTo>
                    <a:pt x="2644" y="18794"/>
                    <a:pt x="3772" y="17800"/>
                    <a:pt x="5006" y="17800"/>
                  </a:cubicBezTo>
                  <a:cubicBezTo>
                    <a:pt x="5410" y="17800"/>
                    <a:pt x="5826" y="17907"/>
                    <a:pt x="6216" y="18142"/>
                  </a:cubicBezTo>
                  <a:lnTo>
                    <a:pt x="34662" y="35460"/>
                  </a:lnTo>
                  <a:cubicBezTo>
                    <a:pt x="35492" y="35958"/>
                    <a:pt x="36420" y="36214"/>
                    <a:pt x="37360" y="36214"/>
                  </a:cubicBezTo>
                  <a:cubicBezTo>
                    <a:pt x="37840" y="36214"/>
                    <a:pt x="38323" y="36147"/>
                    <a:pt x="38798" y="36012"/>
                  </a:cubicBezTo>
                  <a:lnTo>
                    <a:pt x="106567" y="16638"/>
                  </a:lnTo>
                  <a:cubicBezTo>
                    <a:pt x="108021" y="16237"/>
                    <a:pt x="108096" y="14182"/>
                    <a:pt x="106668" y="13681"/>
                  </a:cubicBezTo>
                  <a:lnTo>
                    <a:pt x="70652" y="523"/>
                  </a:lnTo>
                  <a:cubicBezTo>
                    <a:pt x="69714" y="179"/>
                    <a:pt x="68726" y="0"/>
                    <a:pt x="67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3" name="Google Shape;1673;p42"/>
          <p:cNvGrpSpPr/>
          <p:nvPr/>
        </p:nvGrpSpPr>
        <p:grpSpPr>
          <a:xfrm>
            <a:off x="3391384" y="1585249"/>
            <a:ext cx="2170127" cy="850717"/>
            <a:chOff x="3391384" y="1650774"/>
            <a:chExt cx="2170127" cy="850717"/>
          </a:xfrm>
        </p:grpSpPr>
        <p:sp>
          <p:nvSpPr>
            <p:cNvPr id="1674" name="Google Shape;1674;p42"/>
            <p:cNvSpPr/>
            <p:nvPr/>
          </p:nvSpPr>
          <p:spPr>
            <a:xfrm>
              <a:off x="3412397" y="1832829"/>
              <a:ext cx="847993" cy="636398"/>
            </a:xfrm>
            <a:custGeom>
              <a:rect b="b" l="l" r="r" t="t"/>
              <a:pathLst>
                <a:path extrusionOk="0" h="30377" w="40477">
                  <a:moveTo>
                    <a:pt x="927" y="1"/>
                  </a:moveTo>
                  <a:cubicBezTo>
                    <a:pt x="927" y="1"/>
                    <a:pt x="5589" y="6467"/>
                    <a:pt x="0" y="19775"/>
                  </a:cubicBezTo>
                  <a:lnTo>
                    <a:pt x="35389" y="30377"/>
                  </a:lnTo>
                  <a:lnTo>
                    <a:pt x="39850" y="25941"/>
                  </a:lnTo>
                  <a:lnTo>
                    <a:pt x="40476" y="8422"/>
                  </a:lnTo>
                  <a:lnTo>
                    <a:pt x="927" y="1"/>
                  </a:lnTo>
                  <a:close/>
                </a:path>
              </a:pathLst>
            </a:custGeom>
            <a:solidFill>
              <a:srgbClr val="DAD2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2"/>
            <p:cNvSpPr/>
            <p:nvPr/>
          </p:nvSpPr>
          <p:spPr>
            <a:xfrm>
              <a:off x="3391384" y="1650774"/>
              <a:ext cx="2170127" cy="850717"/>
            </a:xfrm>
            <a:custGeom>
              <a:rect b="b" l="l" r="r" t="t"/>
              <a:pathLst>
                <a:path extrusionOk="0" h="40607" w="103586">
                  <a:moveTo>
                    <a:pt x="57029" y="1"/>
                  </a:moveTo>
                  <a:cubicBezTo>
                    <a:pt x="56392" y="1"/>
                    <a:pt x="55753" y="41"/>
                    <a:pt x="55114" y="119"/>
                  </a:cubicBezTo>
                  <a:lnTo>
                    <a:pt x="2056" y="6736"/>
                  </a:lnTo>
                  <a:cubicBezTo>
                    <a:pt x="978" y="6886"/>
                    <a:pt x="878" y="8390"/>
                    <a:pt x="1930" y="8691"/>
                  </a:cubicBezTo>
                  <a:lnTo>
                    <a:pt x="35289" y="17688"/>
                  </a:lnTo>
                  <a:cubicBezTo>
                    <a:pt x="37996" y="18415"/>
                    <a:pt x="39725" y="21047"/>
                    <a:pt x="39324" y="23829"/>
                  </a:cubicBezTo>
                  <a:lnTo>
                    <a:pt x="38021" y="32751"/>
                  </a:lnTo>
                  <a:cubicBezTo>
                    <a:pt x="37636" y="35296"/>
                    <a:pt x="35463" y="37074"/>
                    <a:pt x="33011" y="37074"/>
                  </a:cubicBezTo>
                  <a:cubicBezTo>
                    <a:pt x="32590" y="37074"/>
                    <a:pt x="32160" y="37022"/>
                    <a:pt x="31730" y="36911"/>
                  </a:cubicBezTo>
                  <a:lnTo>
                    <a:pt x="1003" y="28465"/>
                  </a:lnTo>
                  <a:cubicBezTo>
                    <a:pt x="937" y="28448"/>
                    <a:pt x="871" y="28440"/>
                    <a:pt x="806" y="28440"/>
                  </a:cubicBezTo>
                  <a:cubicBezTo>
                    <a:pt x="403" y="28440"/>
                    <a:pt x="47" y="28757"/>
                    <a:pt x="26" y="29167"/>
                  </a:cubicBezTo>
                  <a:lnTo>
                    <a:pt x="26" y="29242"/>
                  </a:lnTo>
                  <a:cubicBezTo>
                    <a:pt x="0" y="29869"/>
                    <a:pt x="402" y="30420"/>
                    <a:pt x="978" y="30571"/>
                  </a:cubicBezTo>
                  <a:lnTo>
                    <a:pt x="34236" y="40195"/>
                  </a:lnTo>
                  <a:cubicBezTo>
                    <a:pt x="35265" y="40471"/>
                    <a:pt x="36322" y="40606"/>
                    <a:pt x="37378" y="40606"/>
                  </a:cubicBezTo>
                  <a:cubicBezTo>
                    <a:pt x="38046" y="40606"/>
                    <a:pt x="38714" y="40552"/>
                    <a:pt x="39374" y="40445"/>
                  </a:cubicBezTo>
                  <a:lnTo>
                    <a:pt x="97044" y="30947"/>
                  </a:lnTo>
                  <a:cubicBezTo>
                    <a:pt x="99650" y="30520"/>
                    <a:pt x="101655" y="28415"/>
                    <a:pt x="101981" y="25809"/>
                  </a:cubicBezTo>
                  <a:lnTo>
                    <a:pt x="103510" y="13277"/>
                  </a:lnTo>
                  <a:cubicBezTo>
                    <a:pt x="103585" y="10997"/>
                    <a:pt x="102031" y="9017"/>
                    <a:pt x="99801" y="8540"/>
                  </a:cubicBezTo>
                  <a:lnTo>
                    <a:pt x="59976" y="295"/>
                  </a:lnTo>
                  <a:cubicBezTo>
                    <a:pt x="59001" y="97"/>
                    <a:pt x="58017" y="1"/>
                    <a:pt x="57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2"/>
            <p:cNvSpPr/>
            <p:nvPr/>
          </p:nvSpPr>
          <p:spPr>
            <a:xfrm>
              <a:off x="3723232" y="1799749"/>
              <a:ext cx="727761" cy="144429"/>
            </a:xfrm>
            <a:custGeom>
              <a:rect b="b" l="l" r="r" t="t"/>
              <a:pathLst>
                <a:path extrusionOk="0" h="6894" w="34738">
                  <a:moveTo>
                    <a:pt x="9374" y="1"/>
                  </a:moveTo>
                  <a:lnTo>
                    <a:pt x="276" y="703"/>
                  </a:lnTo>
                  <a:cubicBezTo>
                    <a:pt x="25" y="728"/>
                    <a:pt x="0" y="1104"/>
                    <a:pt x="251" y="1154"/>
                  </a:cubicBezTo>
                  <a:lnTo>
                    <a:pt x="24211" y="6893"/>
                  </a:lnTo>
                  <a:lnTo>
                    <a:pt x="24286" y="6893"/>
                  </a:lnTo>
                  <a:lnTo>
                    <a:pt x="34462" y="5916"/>
                  </a:lnTo>
                  <a:cubicBezTo>
                    <a:pt x="34712" y="5891"/>
                    <a:pt x="34737" y="5515"/>
                    <a:pt x="34487" y="5464"/>
                  </a:cubicBezTo>
                  <a:lnTo>
                    <a:pt x="9424" y="26"/>
                  </a:lnTo>
                  <a:cubicBezTo>
                    <a:pt x="9424" y="1"/>
                    <a:pt x="9399" y="1"/>
                    <a:pt x="93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2"/>
            <p:cNvSpPr/>
            <p:nvPr/>
          </p:nvSpPr>
          <p:spPr>
            <a:xfrm>
              <a:off x="4347165" y="2012790"/>
              <a:ext cx="1079302" cy="316492"/>
            </a:xfrm>
            <a:custGeom>
              <a:rect b="b" l="l" r="r" t="t"/>
              <a:pathLst>
                <a:path extrusionOk="0" h="15107" w="51518">
                  <a:moveTo>
                    <a:pt x="50367" y="1"/>
                  </a:moveTo>
                  <a:cubicBezTo>
                    <a:pt x="50326" y="1"/>
                    <a:pt x="50285" y="3"/>
                    <a:pt x="50244" y="7"/>
                  </a:cubicBezTo>
                  <a:lnTo>
                    <a:pt x="1948" y="6098"/>
                  </a:lnTo>
                  <a:cubicBezTo>
                    <a:pt x="1446" y="6173"/>
                    <a:pt x="1070" y="6549"/>
                    <a:pt x="1020" y="7025"/>
                  </a:cubicBezTo>
                  <a:lnTo>
                    <a:pt x="93" y="13867"/>
                  </a:lnTo>
                  <a:cubicBezTo>
                    <a:pt x="0" y="14540"/>
                    <a:pt x="509" y="15106"/>
                    <a:pt x="1143" y="15106"/>
                  </a:cubicBezTo>
                  <a:cubicBezTo>
                    <a:pt x="1193" y="15106"/>
                    <a:pt x="1244" y="15102"/>
                    <a:pt x="1296" y="15095"/>
                  </a:cubicBezTo>
                  <a:lnTo>
                    <a:pt x="49918" y="8153"/>
                  </a:lnTo>
                  <a:cubicBezTo>
                    <a:pt x="50394" y="8078"/>
                    <a:pt x="50770" y="7677"/>
                    <a:pt x="50820" y="7200"/>
                  </a:cubicBezTo>
                  <a:lnTo>
                    <a:pt x="51447" y="1185"/>
                  </a:lnTo>
                  <a:cubicBezTo>
                    <a:pt x="51517" y="549"/>
                    <a:pt x="51011" y="1"/>
                    <a:pt x="50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2"/>
            <p:cNvSpPr/>
            <p:nvPr/>
          </p:nvSpPr>
          <p:spPr>
            <a:xfrm>
              <a:off x="4296592" y="1892160"/>
              <a:ext cx="1191929" cy="158592"/>
            </a:xfrm>
            <a:custGeom>
              <a:rect b="b" l="l" r="r" t="t"/>
              <a:pathLst>
                <a:path extrusionOk="0" h="7570" w="56894">
                  <a:moveTo>
                    <a:pt x="56793" y="1"/>
                  </a:moveTo>
                  <a:lnTo>
                    <a:pt x="1" y="6793"/>
                  </a:lnTo>
                  <a:lnTo>
                    <a:pt x="101" y="7570"/>
                  </a:lnTo>
                  <a:lnTo>
                    <a:pt x="56893" y="778"/>
                  </a:lnTo>
                  <a:lnTo>
                    <a:pt x="567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9" name="Google Shape;1679;p42"/>
          <p:cNvSpPr txBox="1"/>
          <p:nvPr/>
        </p:nvSpPr>
        <p:spPr>
          <a:xfrm>
            <a:off x="7146900" y="1493100"/>
            <a:ext cx="1277100" cy="369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1"/>
                </a:solidFill>
                <a:latin typeface="Anton"/>
                <a:ea typeface="Anton"/>
                <a:cs typeface="Anton"/>
                <a:sym typeface="Anton"/>
              </a:rPr>
              <a:t>MARS</a:t>
            </a:r>
            <a:endParaRPr sz="2000">
              <a:solidFill>
                <a:schemeClr val="dk1"/>
              </a:solidFill>
              <a:latin typeface="Anton"/>
              <a:ea typeface="Anton"/>
              <a:cs typeface="Anton"/>
              <a:sym typeface="Anton"/>
            </a:endParaRPr>
          </a:p>
        </p:txBody>
      </p:sp>
      <p:sp>
        <p:nvSpPr>
          <p:cNvPr id="1680" name="Google Shape;1680;p42"/>
          <p:cNvSpPr txBox="1"/>
          <p:nvPr/>
        </p:nvSpPr>
        <p:spPr>
          <a:xfrm>
            <a:off x="7146900" y="1862700"/>
            <a:ext cx="1482300" cy="66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600">
                <a:solidFill>
                  <a:schemeClr val="dk2"/>
                </a:solidFill>
                <a:latin typeface="Assistant"/>
                <a:ea typeface="Assistant"/>
                <a:cs typeface="Assistant"/>
                <a:sym typeface="Assistant"/>
              </a:rPr>
              <a:t>Mars has very low temperatures</a:t>
            </a:r>
            <a:endParaRPr sz="1600">
              <a:solidFill>
                <a:schemeClr val="dk2"/>
              </a:solidFill>
              <a:latin typeface="Assistant"/>
              <a:ea typeface="Assistant"/>
              <a:cs typeface="Assistant"/>
              <a:sym typeface="Assistant"/>
            </a:endParaRPr>
          </a:p>
        </p:txBody>
      </p:sp>
      <p:sp>
        <p:nvSpPr>
          <p:cNvPr id="1681" name="Google Shape;1681;p42"/>
          <p:cNvSpPr txBox="1"/>
          <p:nvPr/>
        </p:nvSpPr>
        <p:spPr>
          <a:xfrm>
            <a:off x="7146900" y="2836025"/>
            <a:ext cx="1277100" cy="369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1"/>
                </a:solidFill>
                <a:latin typeface="Anton"/>
                <a:ea typeface="Anton"/>
                <a:cs typeface="Anton"/>
                <a:sym typeface="Anton"/>
              </a:rPr>
              <a:t>NEPTUNE</a:t>
            </a:r>
            <a:endParaRPr sz="2000">
              <a:solidFill>
                <a:schemeClr val="dk1"/>
              </a:solidFill>
              <a:latin typeface="Anton"/>
              <a:ea typeface="Anton"/>
              <a:cs typeface="Anton"/>
              <a:sym typeface="Anton"/>
            </a:endParaRPr>
          </a:p>
        </p:txBody>
      </p:sp>
      <p:sp>
        <p:nvSpPr>
          <p:cNvPr id="1682" name="Google Shape;1682;p42"/>
          <p:cNvSpPr txBox="1"/>
          <p:nvPr/>
        </p:nvSpPr>
        <p:spPr>
          <a:xfrm>
            <a:off x="7146900" y="3205625"/>
            <a:ext cx="1350000" cy="66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600">
                <a:solidFill>
                  <a:schemeClr val="dk2"/>
                </a:solidFill>
                <a:latin typeface="Assistant"/>
                <a:ea typeface="Assistant"/>
                <a:cs typeface="Assistant"/>
                <a:sym typeface="Assistant"/>
              </a:rPr>
              <a:t>Neptune is a blue gas giant</a:t>
            </a:r>
            <a:endParaRPr sz="1600">
              <a:solidFill>
                <a:schemeClr val="dk2"/>
              </a:solidFill>
              <a:latin typeface="Assistant"/>
              <a:ea typeface="Assistant"/>
              <a:cs typeface="Assistant"/>
              <a:sym typeface="Assistant"/>
            </a:endParaRPr>
          </a:p>
        </p:txBody>
      </p:sp>
      <p:sp>
        <p:nvSpPr>
          <p:cNvPr id="1683" name="Google Shape;1683;p42"/>
          <p:cNvSpPr txBox="1"/>
          <p:nvPr/>
        </p:nvSpPr>
        <p:spPr>
          <a:xfrm flipH="1">
            <a:off x="719988" y="2141113"/>
            <a:ext cx="1277100" cy="369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2000">
                <a:solidFill>
                  <a:schemeClr val="dk1"/>
                </a:solidFill>
                <a:latin typeface="Anton"/>
                <a:ea typeface="Anton"/>
                <a:cs typeface="Anton"/>
                <a:sym typeface="Anton"/>
              </a:rPr>
              <a:t>MERCURY</a:t>
            </a:r>
            <a:endParaRPr sz="2000">
              <a:solidFill>
                <a:schemeClr val="dk1"/>
              </a:solidFill>
              <a:latin typeface="Anton"/>
              <a:ea typeface="Anton"/>
              <a:cs typeface="Anton"/>
              <a:sym typeface="Anton"/>
            </a:endParaRPr>
          </a:p>
        </p:txBody>
      </p:sp>
      <p:sp>
        <p:nvSpPr>
          <p:cNvPr id="1684" name="Google Shape;1684;p42"/>
          <p:cNvSpPr txBox="1"/>
          <p:nvPr/>
        </p:nvSpPr>
        <p:spPr>
          <a:xfrm flipH="1">
            <a:off x="647101" y="2510725"/>
            <a:ext cx="1350000" cy="665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600">
                <a:solidFill>
                  <a:schemeClr val="dk2"/>
                </a:solidFill>
                <a:latin typeface="Assistant"/>
                <a:ea typeface="Assistant"/>
                <a:cs typeface="Assistant"/>
                <a:sym typeface="Assistant"/>
              </a:rPr>
              <a:t>Mercury is the smallest planet</a:t>
            </a:r>
            <a:endParaRPr sz="1600">
              <a:solidFill>
                <a:schemeClr val="dk2"/>
              </a:solidFill>
              <a:latin typeface="Assistant"/>
              <a:ea typeface="Assistant"/>
              <a:cs typeface="Assistant"/>
              <a:sym typeface="Assistant"/>
            </a:endParaRPr>
          </a:p>
        </p:txBody>
      </p:sp>
      <p:sp>
        <p:nvSpPr>
          <p:cNvPr id="1685" name="Google Shape;1685;p42"/>
          <p:cNvSpPr txBox="1"/>
          <p:nvPr/>
        </p:nvSpPr>
        <p:spPr>
          <a:xfrm flipH="1">
            <a:off x="719988" y="3500600"/>
            <a:ext cx="1277100" cy="369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2000">
                <a:solidFill>
                  <a:schemeClr val="dk1"/>
                </a:solidFill>
                <a:latin typeface="Anton"/>
                <a:ea typeface="Anton"/>
                <a:cs typeface="Anton"/>
                <a:sym typeface="Anton"/>
              </a:rPr>
              <a:t>SATURN</a:t>
            </a:r>
            <a:endParaRPr sz="2000">
              <a:solidFill>
                <a:schemeClr val="dk1"/>
              </a:solidFill>
              <a:latin typeface="Anton"/>
              <a:ea typeface="Anton"/>
              <a:cs typeface="Anton"/>
              <a:sym typeface="Anton"/>
            </a:endParaRPr>
          </a:p>
        </p:txBody>
      </p:sp>
      <p:sp>
        <p:nvSpPr>
          <p:cNvPr id="1686" name="Google Shape;1686;p42"/>
          <p:cNvSpPr txBox="1"/>
          <p:nvPr/>
        </p:nvSpPr>
        <p:spPr>
          <a:xfrm flipH="1">
            <a:off x="647101" y="3870204"/>
            <a:ext cx="1350000" cy="665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600">
                <a:solidFill>
                  <a:schemeClr val="dk2"/>
                </a:solidFill>
                <a:latin typeface="Assistant"/>
                <a:ea typeface="Assistant"/>
                <a:cs typeface="Assistant"/>
                <a:sym typeface="Assistant"/>
              </a:rPr>
              <a:t>Saturn is the ringed one</a:t>
            </a:r>
            <a:endParaRPr sz="1600">
              <a:solidFill>
                <a:schemeClr val="dk2"/>
              </a:solidFill>
              <a:latin typeface="Assistant"/>
              <a:ea typeface="Assistant"/>
              <a:cs typeface="Assistant"/>
              <a:sym typeface="Assistant"/>
            </a:endParaRPr>
          </a:p>
        </p:txBody>
      </p:sp>
      <p:grpSp>
        <p:nvGrpSpPr>
          <p:cNvPr id="1687" name="Google Shape;1687;p42"/>
          <p:cNvGrpSpPr/>
          <p:nvPr/>
        </p:nvGrpSpPr>
        <p:grpSpPr>
          <a:xfrm>
            <a:off x="2094500" y="1793800"/>
            <a:ext cx="4954975" cy="2108400"/>
            <a:chOff x="2094500" y="1793800"/>
            <a:chExt cx="4954975" cy="2108400"/>
          </a:xfrm>
        </p:grpSpPr>
        <p:sp>
          <p:nvSpPr>
            <p:cNvPr id="1688" name="Google Shape;1688;p42"/>
            <p:cNvSpPr/>
            <p:nvPr/>
          </p:nvSpPr>
          <p:spPr>
            <a:xfrm>
              <a:off x="6250163" y="1793800"/>
              <a:ext cx="455818" cy="433600"/>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rgbClr val="7D3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2"/>
            <p:cNvSpPr/>
            <p:nvPr/>
          </p:nvSpPr>
          <p:spPr>
            <a:xfrm>
              <a:off x="6250163" y="3136725"/>
              <a:ext cx="455818" cy="433600"/>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rgbClr val="7D3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2"/>
            <p:cNvSpPr/>
            <p:nvPr/>
          </p:nvSpPr>
          <p:spPr>
            <a:xfrm flipH="1">
              <a:off x="2438007" y="2441825"/>
              <a:ext cx="455818" cy="433600"/>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rgbClr val="7D3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2"/>
            <p:cNvSpPr/>
            <p:nvPr/>
          </p:nvSpPr>
          <p:spPr>
            <a:xfrm flipH="1">
              <a:off x="2438007" y="3468600"/>
              <a:ext cx="455818" cy="433600"/>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rgbClr val="7D3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2" name="Google Shape;1692;p42"/>
            <p:cNvCxnSpPr/>
            <p:nvPr/>
          </p:nvCxnSpPr>
          <p:spPr>
            <a:xfrm>
              <a:off x="2893825" y="2658625"/>
              <a:ext cx="556200" cy="0"/>
            </a:xfrm>
            <a:prstGeom prst="straightConnector1">
              <a:avLst/>
            </a:prstGeom>
            <a:noFill/>
            <a:ln cap="flat" cmpd="sng" w="9525">
              <a:solidFill>
                <a:schemeClr val="lt2"/>
              </a:solidFill>
              <a:prstDash val="dot"/>
              <a:round/>
              <a:headEnd len="med" w="med" type="none"/>
              <a:tailEnd len="med" w="med" type="none"/>
            </a:ln>
          </p:spPr>
        </p:cxnSp>
        <p:cxnSp>
          <p:nvCxnSpPr>
            <p:cNvPr id="1693" name="Google Shape;1693;p42"/>
            <p:cNvCxnSpPr/>
            <p:nvPr/>
          </p:nvCxnSpPr>
          <p:spPr>
            <a:xfrm>
              <a:off x="2893825" y="3685400"/>
              <a:ext cx="556200" cy="0"/>
            </a:xfrm>
            <a:prstGeom prst="straightConnector1">
              <a:avLst/>
            </a:prstGeom>
            <a:noFill/>
            <a:ln cap="flat" cmpd="sng" w="9525">
              <a:solidFill>
                <a:schemeClr val="lt2"/>
              </a:solidFill>
              <a:prstDash val="dot"/>
              <a:round/>
              <a:headEnd len="med" w="med" type="none"/>
              <a:tailEnd len="med" w="med" type="none"/>
            </a:ln>
          </p:spPr>
        </p:cxnSp>
        <p:cxnSp>
          <p:nvCxnSpPr>
            <p:cNvPr id="1694" name="Google Shape;1694;p42"/>
            <p:cNvCxnSpPr/>
            <p:nvPr/>
          </p:nvCxnSpPr>
          <p:spPr>
            <a:xfrm>
              <a:off x="5693975" y="3353538"/>
              <a:ext cx="556200" cy="0"/>
            </a:xfrm>
            <a:prstGeom prst="straightConnector1">
              <a:avLst/>
            </a:prstGeom>
            <a:noFill/>
            <a:ln cap="flat" cmpd="sng" w="9525">
              <a:solidFill>
                <a:schemeClr val="lt2"/>
              </a:solidFill>
              <a:prstDash val="dot"/>
              <a:round/>
              <a:headEnd len="med" w="med" type="none"/>
              <a:tailEnd len="med" w="med" type="none"/>
            </a:ln>
          </p:spPr>
        </p:cxnSp>
        <p:cxnSp>
          <p:nvCxnSpPr>
            <p:cNvPr id="1695" name="Google Shape;1695;p42"/>
            <p:cNvCxnSpPr/>
            <p:nvPr/>
          </p:nvCxnSpPr>
          <p:spPr>
            <a:xfrm>
              <a:off x="5693975" y="2013688"/>
              <a:ext cx="556200" cy="0"/>
            </a:xfrm>
            <a:prstGeom prst="straightConnector1">
              <a:avLst/>
            </a:prstGeom>
            <a:noFill/>
            <a:ln cap="flat" cmpd="sng" w="9525">
              <a:solidFill>
                <a:schemeClr val="lt2"/>
              </a:solidFill>
              <a:prstDash val="dot"/>
              <a:round/>
              <a:headEnd len="med" w="med" type="none"/>
              <a:tailEnd len="med" w="med" type="none"/>
            </a:ln>
          </p:spPr>
        </p:cxnSp>
        <p:cxnSp>
          <p:nvCxnSpPr>
            <p:cNvPr id="1696" name="Google Shape;1696;p42"/>
            <p:cNvCxnSpPr/>
            <p:nvPr/>
          </p:nvCxnSpPr>
          <p:spPr>
            <a:xfrm>
              <a:off x="6705975" y="2013700"/>
              <a:ext cx="343500" cy="0"/>
            </a:xfrm>
            <a:prstGeom prst="straightConnector1">
              <a:avLst/>
            </a:prstGeom>
            <a:noFill/>
            <a:ln cap="flat" cmpd="sng" w="9525">
              <a:solidFill>
                <a:schemeClr val="lt2"/>
              </a:solidFill>
              <a:prstDash val="dot"/>
              <a:round/>
              <a:headEnd len="med" w="med" type="none"/>
              <a:tailEnd len="med" w="med" type="none"/>
            </a:ln>
          </p:spPr>
        </p:cxnSp>
        <p:cxnSp>
          <p:nvCxnSpPr>
            <p:cNvPr id="1697" name="Google Shape;1697;p42"/>
            <p:cNvCxnSpPr/>
            <p:nvPr/>
          </p:nvCxnSpPr>
          <p:spPr>
            <a:xfrm>
              <a:off x="6705975" y="3353550"/>
              <a:ext cx="343500" cy="0"/>
            </a:xfrm>
            <a:prstGeom prst="straightConnector1">
              <a:avLst/>
            </a:prstGeom>
            <a:noFill/>
            <a:ln cap="flat" cmpd="sng" w="9525">
              <a:solidFill>
                <a:schemeClr val="lt2"/>
              </a:solidFill>
              <a:prstDash val="dot"/>
              <a:round/>
              <a:headEnd len="med" w="med" type="none"/>
              <a:tailEnd len="med" w="med" type="none"/>
            </a:ln>
          </p:spPr>
        </p:cxnSp>
        <p:cxnSp>
          <p:nvCxnSpPr>
            <p:cNvPr id="1698" name="Google Shape;1698;p42"/>
            <p:cNvCxnSpPr/>
            <p:nvPr/>
          </p:nvCxnSpPr>
          <p:spPr>
            <a:xfrm>
              <a:off x="2094500" y="2658625"/>
              <a:ext cx="343500" cy="0"/>
            </a:xfrm>
            <a:prstGeom prst="straightConnector1">
              <a:avLst/>
            </a:prstGeom>
            <a:noFill/>
            <a:ln cap="flat" cmpd="sng" w="9525">
              <a:solidFill>
                <a:schemeClr val="lt2"/>
              </a:solidFill>
              <a:prstDash val="dot"/>
              <a:round/>
              <a:headEnd len="med" w="med" type="none"/>
              <a:tailEnd len="med" w="med" type="none"/>
            </a:ln>
          </p:spPr>
        </p:cxnSp>
        <p:cxnSp>
          <p:nvCxnSpPr>
            <p:cNvPr id="1699" name="Google Shape;1699;p42"/>
            <p:cNvCxnSpPr/>
            <p:nvPr/>
          </p:nvCxnSpPr>
          <p:spPr>
            <a:xfrm>
              <a:off x="2094500" y="3685400"/>
              <a:ext cx="343500" cy="0"/>
            </a:xfrm>
            <a:prstGeom prst="straightConnector1">
              <a:avLst/>
            </a:prstGeom>
            <a:noFill/>
            <a:ln cap="flat" cmpd="sng" w="9525">
              <a:solidFill>
                <a:schemeClr val="lt2"/>
              </a:solidFill>
              <a:prstDash val="dot"/>
              <a:round/>
              <a:headEnd len="med" w="med" type="none"/>
              <a:tailEnd len="med" w="med" type="none"/>
            </a:ln>
          </p:spPr>
        </p:cxnSp>
      </p:grpSp>
      <p:grpSp>
        <p:nvGrpSpPr>
          <p:cNvPr id="1700" name="Google Shape;1700;p42"/>
          <p:cNvGrpSpPr/>
          <p:nvPr/>
        </p:nvGrpSpPr>
        <p:grpSpPr>
          <a:xfrm>
            <a:off x="2543189" y="2537235"/>
            <a:ext cx="245692" cy="242720"/>
            <a:chOff x="3858100" y="1435075"/>
            <a:chExt cx="487775" cy="481875"/>
          </a:xfrm>
        </p:grpSpPr>
        <p:sp>
          <p:nvSpPr>
            <p:cNvPr id="1701" name="Google Shape;1701;p4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02" name="Google Shape;1702;p4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03" name="Google Shape;1703;p4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04" name="Google Shape;1704;p4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05" name="Google Shape;1705;p4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06" name="Google Shape;1706;p42"/>
          <p:cNvGrpSpPr/>
          <p:nvPr/>
        </p:nvGrpSpPr>
        <p:grpSpPr>
          <a:xfrm>
            <a:off x="2552844" y="3562381"/>
            <a:ext cx="226183" cy="246020"/>
            <a:chOff x="2104275" y="3806450"/>
            <a:chExt cx="442975" cy="481825"/>
          </a:xfrm>
        </p:grpSpPr>
        <p:sp>
          <p:nvSpPr>
            <p:cNvPr id="1707" name="Google Shape;1707;p4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08" name="Google Shape;1708;p4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709" name="Google Shape;1709;p42"/>
          <p:cNvGrpSpPr/>
          <p:nvPr/>
        </p:nvGrpSpPr>
        <p:grpSpPr>
          <a:xfrm>
            <a:off x="6374384" y="1887395"/>
            <a:ext cx="207387" cy="246408"/>
            <a:chOff x="-48233050" y="3569725"/>
            <a:chExt cx="252050" cy="299475"/>
          </a:xfrm>
        </p:grpSpPr>
        <p:sp>
          <p:nvSpPr>
            <p:cNvPr id="1710" name="Google Shape;1710;p4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 name="Google Shape;1713;p42"/>
          <p:cNvGrpSpPr/>
          <p:nvPr/>
        </p:nvGrpSpPr>
        <p:grpSpPr>
          <a:xfrm>
            <a:off x="6346182" y="3229110"/>
            <a:ext cx="263769" cy="248876"/>
            <a:chOff x="-46422300" y="3936925"/>
            <a:chExt cx="320575" cy="302475"/>
          </a:xfrm>
        </p:grpSpPr>
        <p:sp>
          <p:nvSpPr>
            <p:cNvPr id="1714" name="Google Shape;1714;p4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43"/>
          <p:cNvSpPr txBox="1"/>
          <p:nvPr>
            <p:ph type="title"/>
          </p:nvPr>
        </p:nvSpPr>
        <p:spPr>
          <a:xfrm>
            <a:off x="2317950" y="1273275"/>
            <a:ext cx="4508100" cy="2871900"/>
          </a:xfrm>
          <a:prstGeom prst="rect">
            <a:avLst/>
          </a:prstGeom>
        </p:spPr>
        <p:txBody>
          <a:bodyPr anchorCtr="0" anchor="ctr" bIns="0" lIns="0" spcFirstLastPara="1" rIns="0" wrap="square" tIns="137150">
            <a:noAutofit/>
          </a:bodyPr>
          <a:lstStyle/>
          <a:p>
            <a:pPr indent="0" lvl="0" marL="0" rtl="0" algn="ctr">
              <a:spcBef>
                <a:spcPts val="0"/>
              </a:spcBef>
              <a:spcAft>
                <a:spcPts val="0"/>
              </a:spcAft>
              <a:buNone/>
            </a:pPr>
            <a:r>
              <a:rPr lang="en"/>
              <a:t>AWESOME WORDS</a:t>
            </a:r>
            <a:endParaRPr/>
          </a:p>
        </p:txBody>
      </p:sp>
      <p:grpSp>
        <p:nvGrpSpPr>
          <p:cNvPr id="1721" name="Google Shape;1721;p43"/>
          <p:cNvGrpSpPr/>
          <p:nvPr/>
        </p:nvGrpSpPr>
        <p:grpSpPr>
          <a:xfrm flipH="1">
            <a:off x="7872700" y="3798256"/>
            <a:ext cx="1116375" cy="805844"/>
            <a:chOff x="1190300" y="3984881"/>
            <a:chExt cx="1116375" cy="805844"/>
          </a:xfrm>
        </p:grpSpPr>
        <p:sp>
          <p:nvSpPr>
            <p:cNvPr id="1722" name="Google Shape;1722;p43"/>
            <p:cNvSpPr/>
            <p:nvPr/>
          </p:nvSpPr>
          <p:spPr>
            <a:xfrm rot="5400000">
              <a:off x="1927099" y="4414228"/>
              <a:ext cx="150900" cy="231600"/>
            </a:xfrm>
            <a:prstGeom prst="chevron">
              <a:avLst>
                <a:gd fmla="val 65456"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3"/>
            <p:cNvSpPr/>
            <p:nvPr/>
          </p:nvSpPr>
          <p:spPr>
            <a:xfrm rot="5400000">
              <a:off x="1927099" y="4208292"/>
              <a:ext cx="150900" cy="231600"/>
            </a:xfrm>
            <a:prstGeom prst="chevron">
              <a:avLst>
                <a:gd fmla="val 65456"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3"/>
            <p:cNvSpPr/>
            <p:nvPr/>
          </p:nvSpPr>
          <p:spPr>
            <a:xfrm rot="5400000">
              <a:off x="1544799" y="3944531"/>
              <a:ext cx="150900" cy="231600"/>
            </a:xfrm>
            <a:prstGeom prst="chevron">
              <a:avLst>
                <a:gd fmla="val 6545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3"/>
            <p:cNvSpPr/>
            <p:nvPr/>
          </p:nvSpPr>
          <p:spPr>
            <a:xfrm>
              <a:off x="1190300" y="4057450"/>
              <a:ext cx="69600" cy="69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3"/>
            <p:cNvSpPr/>
            <p:nvPr/>
          </p:nvSpPr>
          <p:spPr>
            <a:xfrm>
              <a:off x="1585450" y="4721125"/>
              <a:ext cx="69600" cy="696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3"/>
            <p:cNvSpPr/>
            <p:nvPr/>
          </p:nvSpPr>
          <p:spPr>
            <a:xfrm>
              <a:off x="2237075" y="4248650"/>
              <a:ext cx="69600" cy="696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3"/>
            <p:cNvSpPr/>
            <p:nvPr/>
          </p:nvSpPr>
          <p:spPr>
            <a:xfrm>
              <a:off x="2237075" y="4495225"/>
              <a:ext cx="69600" cy="69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9" name="Google Shape;1729;p43"/>
          <p:cNvSpPr/>
          <p:nvPr/>
        </p:nvSpPr>
        <p:spPr>
          <a:xfrm>
            <a:off x="7910851" y="2132165"/>
            <a:ext cx="364200" cy="363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0" name="Google Shape;1730;p43"/>
          <p:cNvGrpSpPr/>
          <p:nvPr/>
        </p:nvGrpSpPr>
        <p:grpSpPr>
          <a:xfrm rot="3599599">
            <a:off x="1701871" y="3362641"/>
            <a:ext cx="439658" cy="876662"/>
            <a:chOff x="6299050" y="981775"/>
            <a:chExt cx="582600" cy="1161550"/>
          </a:xfrm>
        </p:grpSpPr>
        <p:sp>
          <p:nvSpPr>
            <p:cNvPr id="1731" name="Google Shape;1731;p43"/>
            <p:cNvSpPr/>
            <p:nvPr/>
          </p:nvSpPr>
          <p:spPr>
            <a:xfrm>
              <a:off x="6299050" y="1639325"/>
              <a:ext cx="582600" cy="5040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3"/>
            <p:cNvSpPr/>
            <p:nvPr/>
          </p:nvSpPr>
          <p:spPr>
            <a:xfrm>
              <a:off x="6299050" y="981775"/>
              <a:ext cx="582600" cy="5040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3"/>
            <p:cNvSpPr/>
            <p:nvPr/>
          </p:nvSpPr>
          <p:spPr>
            <a:xfrm>
              <a:off x="6299050" y="1311425"/>
              <a:ext cx="582600" cy="5040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44"/>
          <p:cNvSpPr txBox="1"/>
          <p:nvPr>
            <p:ph idx="13" type="subTitle"/>
          </p:nvPr>
        </p:nvSpPr>
        <p:spPr>
          <a:xfrm>
            <a:off x="6056725" y="2304550"/>
            <a:ext cx="19860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Mars is actually one of the coldest planets</a:t>
            </a:r>
            <a:endParaRPr/>
          </a:p>
        </p:txBody>
      </p:sp>
      <p:sp>
        <p:nvSpPr>
          <p:cNvPr id="1739" name="Google Shape;1739;p44"/>
          <p:cNvSpPr txBox="1"/>
          <p:nvPr>
            <p:ph idx="15" type="subTitle"/>
          </p:nvPr>
        </p:nvSpPr>
        <p:spPr>
          <a:xfrm>
            <a:off x="6056727" y="4119300"/>
            <a:ext cx="1986000" cy="48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Neptune is</a:t>
            </a:r>
            <a:r>
              <a:rPr lang="en"/>
              <a:t> the farthest planet from the Sun</a:t>
            </a:r>
            <a:endParaRPr/>
          </a:p>
        </p:txBody>
      </p:sp>
      <p:sp>
        <p:nvSpPr>
          <p:cNvPr id="1740" name="Google Shape;1740;p44"/>
          <p:cNvSpPr txBox="1"/>
          <p:nvPr>
            <p:ph idx="9" type="title"/>
          </p:nvPr>
        </p:nvSpPr>
        <p:spPr>
          <a:xfrm>
            <a:off x="6056725" y="1918550"/>
            <a:ext cx="1986000" cy="386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MARS</a:t>
            </a:r>
            <a:endParaRPr/>
          </a:p>
        </p:txBody>
      </p:sp>
      <p:sp>
        <p:nvSpPr>
          <p:cNvPr id="1741" name="Google Shape;1741;p44"/>
          <p:cNvSpPr txBox="1"/>
          <p:nvPr>
            <p:ph idx="14" type="title"/>
          </p:nvPr>
        </p:nvSpPr>
        <p:spPr>
          <a:xfrm>
            <a:off x="6056725" y="3733200"/>
            <a:ext cx="1986000" cy="386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NEPTUNE</a:t>
            </a:r>
            <a:endParaRPr/>
          </a:p>
        </p:txBody>
      </p:sp>
      <p:sp>
        <p:nvSpPr>
          <p:cNvPr id="1742" name="Google Shape;1742;p44"/>
          <p:cNvSpPr txBox="1"/>
          <p:nvPr>
            <p:ph type="title"/>
          </p:nvPr>
        </p:nvSpPr>
        <p:spPr>
          <a:xfrm>
            <a:off x="720000" y="539400"/>
            <a:ext cx="77040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CONCLUSIONS</a:t>
            </a:r>
            <a:endParaRPr/>
          </a:p>
        </p:txBody>
      </p:sp>
      <p:sp>
        <p:nvSpPr>
          <p:cNvPr id="1743" name="Google Shape;1743;p44"/>
          <p:cNvSpPr txBox="1"/>
          <p:nvPr>
            <p:ph idx="2" type="title"/>
          </p:nvPr>
        </p:nvSpPr>
        <p:spPr>
          <a:xfrm>
            <a:off x="1101175" y="1918550"/>
            <a:ext cx="1986000" cy="386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MERCURY</a:t>
            </a:r>
            <a:endParaRPr/>
          </a:p>
        </p:txBody>
      </p:sp>
      <p:sp>
        <p:nvSpPr>
          <p:cNvPr id="1744" name="Google Shape;1744;p44"/>
          <p:cNvSpPr txBox="1"/>
          <p:nvPr>
            <p:ph idx="1" type="subTitle"/>
          </p:nvPr>
        </p:nvSpPr>
        <p:spPr>
          <a:xfrm>
            <a:off x="1101175" y="2304550"/>
            <a:ext cx="19860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Mercury i</a:t>
            </a:r>
            <a:r>
              <a:rPr lang="en"/>
              <a:t>s the closest planet to the Sun</a:t>
            </a:r>
            <a:endParaRPr/>
          </a:p>
        </p:txBody>
      </p:sp>
      <p:sp>
        <p:nvSpPr>
          <p:cNvPr id="1745" name="Google Shape;1745;p44"/>
          <p:cNvSpPr txBox="1"/>
          <p:nvPr>
            <p:ph idx="3" type="title"/>
          </p:nvPr>
        </p:nvSpPr>
        <p:spPr>
          <a:xfrm>
            <a:off x="3578947" y="1918550"/>
            <a:ext cx="1986000" cy="386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VENUS</a:t>
            </a:r>
            <a:endParaRPr/>
          </a:p>
        </p:txBody>
      </p:sp>
      <p:sp>
        <p:nvSpPr>
          <p:cNvPr id="1746" name="Google Shape;1746;p44"/>
          <p:cNvSpPr txBox="1"/>
          <p:nvPr>
            <p:ph idx="4" type="subTitle"/>
          </p:nvPr>
        </p:nvSpPr>
        <p:spPr>
          <a:xfrm>
            <a:off x="3579000" y="2304550"/>
            <a:ext cx="19860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It</a:t>
            </a:r>
            <a:r>
              <a:rPr lang="en"/>
              <a:t> has a cool name, but it’s terribly hot</a:t>
            </a:r>
            <a:endParaRPr/>
          </a:p>
        </p:txBody>
      </p:sp>
      <p:sp>
        <p:nvSpPr>
          <p:cNvPr id="1747" name="Google Shape;1747;p44"/>
          <p:cNvSpPr txBox="1"/>
          <p:nvPr>
            <p:ph idx="5" type="title"/>
          </p:nvPr>
        </p:nvSpPr>
        <p:spPr>
          <a:xfrm>
            <a:off x="1101175" y="3733200"/>
            <a:ext cx="1986000" cy="386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JUPITER</a:t>
            </a:r>
            <a:endParaRPr/>
          </a:p>
        </p:txBody>
      </p:sp>
      <p:sp>
        <p:nvSpPr>
          <p:cNvPr id="1748" name="Google Shape;1748;p44"/>
          <p:cNvSpPr txBox="1"/>
          <p:nvPr>
            <p:ph idx="6" type="subTitle"/>
          </p:nvPr>
        </p:nvSpPr>
        <p:spPr>
          <a:xfrm>
            <a:off x="1101175" y="4119300"/>
            <a:ext cx="1986000" cy="48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Jupiter is the biggest planet of them all</a:t>
            </a:r>
            <a:endParaRPr/>
          </a:p>
        </p:txBody>
      </p:sp>
      <p:sp>
        <p:nvSpPr>
          <p:cNvPr id="1749" name="Google Shape;1749;p44"/>
          <p:cNvSpPr txBox="1"/>
          <p:nvPr>
            <p:ph idx="7" type="title"/>
          </p:nvPr>
        </p:nvSpPr>
        <p:spPr>
          <a:xfrm>
            <a:off x="3578947" y="3733200"/>
            <a:ext cx="1986000" cy="386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SATURN</a:t>
            </a:r>
            <a:endParaRPr/>
          </a:p>
        </p:txBody>
      </p:sp>
      <p:sp>
        <p:nvSpPr>
          <p:cNvPr id="1750" name="Google Shape;1750;p44"/>
          <p:cNvSpPr txBox="1"/>
          <p:nvPr>
            <p:ph idx="8" type="subTitle"/>
          </p:nvPr>
        </p:nvSpPr>
        <p:spPr>
          <a:xfrm>
            <a:off x="3578948" y="4119300"/>
            <a:ext cx="1986000" cy="48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It’s composed of hydrogen and helium</a:t>
            </a:r>
            <a:endParaRPr/>
          </a:p>
        </p:txBody>
      </p:sp>
      <p:sp>
        <p:nvSpPr>
          <p:cNvPr id="1751" name="Google Shape;1751;p44"/>
          <p:cNvSpPr/>
          <p:nvPr/>
        </p:nvSpPr>
        <p:spPr>
          <a:xfrm>
            <a:off x="1842838" y="3090637"/>
            <a:ext cx="502681" cy="478186"/>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4"/>
          <p:cNvSpPr/>
          <p:nvPr/>
        </p:nvSpPr>
        <p:spPr>
          <a:xfrm>
            <a:off x="4320600" y="3090637"/>
            <a:ext cx="502681" cy="478186"/>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4"/>
          <p:cNvSpPr/>
          <p:nvPr/>
        </p:nvSpPr>
        <p:spPr>
          <a:xfrm>
            <a:off x="6798350" y="3090637"/>
            <a:ext cx="502681" cy="478186"/>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4"/>
          <p:cNvSpPr/>
          <p:nvPr/>
        </p:nvSpPr>
        <p:spPr>
          <a:xfrm>
            <a:off x="1842838" y="1275987"/>
            <a:ext cx="502681" cy="478186"/>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4"/>
          <p:cNvSpPr/>
          <p:nvPr/>
        </p:nvSpPr>
        <p:spPr>
          <a:xfrm>
            <a:off x="4320600" y="1275987"/>
            <a:ext cx="502681" cy="478186"/>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4"/>
          <p:cNvSpPr/>
          <p:nvPr/>
        </p:nvSpPr>
        <p:spPr>
          <a:xfrm>
            <a:off x="6798350" y="1275987"/>
            <a:ext cx="502681" cy="478186"/>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7" name="Google Shape;1757;p44"/>
          <p:cNvGrpSpPr/>
          <p:nvPr/>
        </p:nvGrpSpPr>
        <p:grpSpPr>
          <a:xfrm>
            <a:off x="1983418" y="3205484"/>
            <a:ext cx="220852" cy="271835"/>
            <a:chOff x="-39248625" y="3588600"/>
            <a:chExt cx="256775" cy="316050"/>
          </a:xfrm>
        </p:grpSpPr>
        <p:sp>
          <p:nvSpPr>
            <p:cNvPr id="1758" name="Google Shape;1758;p4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0" name="Google Shape;1760;p44"/>
          <p:cNvSpPr/>
          <p:nvPr/>
        </p:nvSpPr>
        <p:spPr>
          <a:xfrm>
            <a:off x="1938501" y="1357274"/>
            <a:ext cx="311364" cy="315606"/>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1" name="Google Shape;1761;p44"/>
          <p:cNvGrpSpPr/>
          <p:nvPr/>
        </p:nvGrpSpPr>
        <p:grpSpPr>
          <a:xfrm>
            <a:off x="6914755" y="1376672"/>
            <a:ext cx="271914" cy="276720"/>
            <a:chOff x="-40372575" y="3604550"/>
            <a:chExt cx="311150" cy="316650"/>
          </a:xfrm>
        </p:grpSpPr>
        <p:sp>
          <p:nvSpPr>
            <p:cNvPr id="1762" name="Google Shape;1762;p4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44"/>
          <p:cNvGrpSpPr/>
          <p:nvPr/>
        </p:nvGrpSpPr>
        <p:grpSpPr>
          <a:xfrm>
            <a:off x="4487552" y="3186737"/>
            <a:ext cx="170521" cy="286790"/>
            <a:chOff x="-38109725" y="3955025"/>
            <a:chExt cx="188275" cy="316650"/>
          </a:xfrm>
        </p:grpSpPr>
        <p:sp>
          <p:nvSpPr>
            <p:cNvPr id="1766" name="Google Shape;1766;p4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8" name="Google Shape;1768;p44"/>
          <p:cNvGrpSpPr/>
          <p:nvPr/>
        </p:nvGrpSpPr>
        <p:grpSpPr>
          <a:xfrm>
            <a:off x="4414293" y="1391616"/>
            <a:ext cx="315306" cy="246905"/>
            <a:chOff x="-41526450" y="3653375"/>
            <a:chExt cx="315875" cy="247350"/>
          </a:xfrm>
        </p:grpSpPr>
        <p:sp>
          <p:nvSpPr>
            <p:cNvPr id="1769" name="Google Shape;1769;p4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44"/>
          <p:cNvGrpSpPr/>
          <p:nvPr/>
        </p:nvGrpSpPr>
        <p:grpSpPr>
          <a:xfrm>
            <a:off x="6935088" y="3214864"/>
            <a:ext cx="227831" cy="230140"/>
            <a:chOff x="-37804925" y="3953450"/>
            <a:chExt cx="315075" cy="318225"/>
          </a:xfrm>
        </p:grpSpPr>
        <p:sp>
          <p:nvSpPr>
            <p:cNvPr id="1772" name="Google Shape;1772;p4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5" name="Google Shape;1775;p44"/>
          <p:cNvSpPr/>
          <p:nvPr/>
        </p:nvSpPr>
        <p:spPr>
          <a:xfrm>
            <a:off x="543613" y="3475350"/>
            <a:ext cx="339000" cy="33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pic>
        <p:nvPicPr>
          <p:cNvPr id="1780" name="Google Shape;1780;p45"/>
          <p:cNvPicPr preferRelativeResize="0"/>
          <p:nvPr/>
        </p:nvPicPr>
        <p:blipFill rotWithShape="1">
          <a:blip r:embed="rId3">
            <a:alphaModFix/>
          </a:blip>
          <a:srcRect b="0" l="19" r="9" t="0"/>
          <a:stretch/>
        </p:blipFill>
        <p:spPr>
          <a:xfrm>
            <a:off x="3970575" y="0"/>
            <a:ext cx="5173723" cy="3453051"/>
          </a:xfrm>
          <a:prstGeom prst="rect">
            <a:avLst/>
          </a:prstGeom>
          <a:noFill/>
          <a:ln>
            <a:noFill/>
          </a:ln>
        </p:spPr>
      </p:pic>
      <p:grpSp>
        <p:nvGrpSpPr>
          <p:cNvPr id="1781" name="Google Shape;1781;p45"/>
          <p:cNvGrpSpPr/>
          <p:nvPr/>
        </p:nvGrpSpPr>
        <p:grpSpPr>
          <a:xfrm>
            <a:off x="1008028" y="0"/>
            <a:ext cx="8136589" cy="3641131"/>
            <a:chOff x="5129500" y="0"/>
            <a:chExt cx="4014500" cy="2863875"/>
          </a:xfrm>
        </p:grpSpPr>
        <p:sp>
          <p:nvSpPr>
            <p:cNvPr id="1782" name="Google Shape;1782;p45"/>
            <p:cNvSpPr/>
            <p:nvPr/>
          </p:nvSpPr>
          <p:spPr>
            <a:xfrm>
              <a:off x="7664850" y="1671725"/>
              <a:ext cx="1479150" cy="291250"/>
            </a:xfrm>
            <a:custGeom>
              <a:rect b="b" l="l" r="r" t="t"/>
              <a:pathLst>
                <a:path extrusionOk="0" h="11650" w="59166">
                  <a:moveTo>
                    <a:pt x="20457" y="0"/>
                  </a:moveTo>
                  <a:cubicBezTo>
                    <a:pt x="18327" y="0"/>
                    <a:pt x="16197" y="53"/>
                    <a:pt x="14069" y="173"/>
                  </a:cubicBezTo>
                  <a:cubicBezTo>
                    <a:pt x="11669" y="306"/>
                    <a:pt x="9279" y="538"/>
                    <a:pt x="6888" y="859"/>
                  </a:cubicBezTo>
                  <a:cubicBezTo>
                    <a:pt x="4577" y="1172"/>
                    <a:pt x="2276" y="1600"/>
                    <a:pt x="1" y="2108"/>
                  </a:cubicBezTo>
                  <a:cubicBezTo>
                    <a:pt x="114" y="2227"/>
                    <a:pt x="251" y="2243"/>
                    <a:pt x="390" y="2243"/>
                  </a:cubicBezTo>
                  <a:cubicBezTo>
                    <a:pt x="441" y="2243"/>
                    <a:pt x="492" y="2241"/>
                    <a:pt x="542" y="2241"/>
                  </a:cubicBezTo>
                  <a:cubicBezTo>
                    <a:pt x="561" y="2241"/>
                    <a:pt x="580" y="2241"/>
                    <a:pt x="598" y="2242"/>
                  </a:cubicBezTo>
                  <a:cubicBezTo>
                    <a:pt x="3310" y="2385"/>
                    <a:pt x="6005" y="2679"/>
                    <a:pt x="8699" y="3045"/>
                  </a:cubicBezTo>
                  <a:cubicBezTo>
                    <a:pt x="13141" y="3652"/>
                    <a:pt x="17540" y="4526"/>
                    <a:pt x="21920" y="5516"/>
                  </a:cubicBezTo>
                  <a:cubicBezTo>
                    <a:pt x="27183" y="6703"/>
                    <a:pt x="32393" y="8077"/>
                    <a:pt x="37648" y="9290"/>
                  </a:cubicBezTo>
                  <a:cubicBezTo>
                    <a:pt x="41894" y="10271"/>
                    <a:pt x="46149" y="11163"/>
                    <a:pt x="50503" y="11520"/>
                  </a:cubicBezTo>
                  <a:cubicBezTo>
                    <a:pt x="51529" y="11602"/>
                    <a:pt x="52554" y="11649"/>
                    <a:pt x="53576" y="11649"/>
                  </a:cubicBezTo>
                  <a:cubicBezTo>
                    <a:pt x="55448" y="11649"/>
                    <a:pt x="57312" y="11490"/>
                    <a:pt x="59165" y="11092"/>
                  </a:cubicBezTo>
                  <a:lnTo>
                    <a:pt x="59165" y="2019"/>
                  </a:lnTo>
                  <a:cubicBezTo>
                    <a:pt x="59058" y="2019"/>
                    <a:pt x="58951" y="2010"/>
                    <a:pt x="58844" y="2010"/>
                  </a:cubicBezTo>
                  <a:cubicBezTo>
                    <a:pt x="58047" y="2033"/>
                    <a:pt x="57250" y="2043"/>
                    <a:pt x="56453" y="2043"/>
                  </a:cubicBezTo>
                  <a:cubicBezTo>
                    <a:pt x="54083" y="2043"/>
                    <a:pt x="51713" y="1950"/>
                    <a:pt x="49343" y="1796"/>
                  </a:cubicBezTo>
                  <a:cubicBezTo>
                    <a:pt x="46863" y="1636"/>
                    <a:pt x="44383" y="1430"/>
                    <a:pt x="41903" y="1225"/>
                  </a:cubicBezTo>
                  <a:cubicBezTo>
                    <a:pt x="39093" y="984"/>
                    <a:pt x="36283" y="770"/>
                    <a:pt x="33473" y="547"/>
                  </a:cubicBezTo>
                  <a:cubicBezTo>
                    <a:pt x="30823" y="333"/>
                    <a:pt x="28164" y="190"/>
                    <a:pt x="25506" y="92"/>
                  </a:cubicBezTo>
                  <a:cubicBezTo>
                    <a:pt x="23824" y="33"/>
                    <a:pt x="22141" y="0"/>
                    <a:pt x="20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5"/>
            <p:cNvSpPr/>
            <p:nvPr/>
          </p:nvSpPr>
          <p:spPr>
            <a:xfrm>
              <a:off x="6567575" y="184225"/>
              <a:ext cx="492675" cy="1599600"/>
            </a:xfrm>
            <a:custGeom>
              <a:rect b="b" l="l" r="r" t="t"/>
              <a:pathLst>
                <a:path extrusionOk="0" h="63984" w="19707">
                  <a:moveTo>
                    <a:pt x="973" y="0"/>
                  </a:moveTo>
                  <a:cubicBezTo>
                    <a:pt x="821" y="1526"/>
                    <a:pt x="705" y="3042"/>
                    <a:pt x="589" y="4559"/>
                  </a:cubicBezTo>
                  <a:cubicBezTo>
                    <a:pt x="357" y="7422"/>
                    <a:pt x="223" y="10295"/>
                    <a:pt x="134" y="13167"/>
                  </a:cubicBezTo>
                  <a:cubicBezTo>
                    <a:pt x="27" y="16745"/>
                    <a:pt x="0" y="20313"/>
                    <a:pt x="116" y="23882"/>
                  </a:cubicBezTo>
                  <a:cubicBezTo>
                    <a:pt x="196" y="26460"/>
                    <a:pt x="330" y="29038"/>
                    <a:pt x="544" y="31607"/>
                  </a:cubicBezTo>
                  <a:cubicBezTo>
                    <a:pt x="794" y="34515"/>
                    <a:pt x="1142" y="37397"/>
                    <a:pt x="1642" y="40269"/>
                  </a:cubicBezTo>
                  <a:cubicBezTo>
                    <a:pt x="2293" y="44025"/>
                    <a:pt x="3167" y="47718"/>
                    <a:pt x="4550" y="51287"/>
                  </a:cubicBezTo>
                  <a:cubicBezTo>
                    <a:pt x="5692" y="54240"/>
                    <a:pt x="7128" y="57032"/>
                    <a:pt x="9278" y="59414"/>
                  </a:cubicBezTo>
                  <a:cubicBezTo>
                    <a:pt x="11945" y="62376"/>
                    <a:pt x="15246" y="63972"/>
                    <a:pt x="19270" y="63972"/>
                  </a:cubicBezTo>
                  <a:cubicBezTo>
                    <a:pt x="19332" y="63972"/>
                    <a:pt x="19399" y="63983"/>
                    <a:pt x="19464" y="63983"/>
                  </a:cubicBezTo>
                  <a:cubicBezTo>
                    <a:pt x="19556" y="63983"/>
                    <a:pt x="19644" y="63961"/>
                    <a:pt x="19707" y="63857"/>
                  </a:cubicBezTo>
                  <a:cubicBezTo>
                    <a:pt x="17575" y="62367"/>
                    <a:pt x="15880" y="60449"/>
                    <a:pt x="14408" y="58326"/>
                  </a:cubicBezTo>
                  <a:cubicBezTo>
                    <a:pt x="12061" y="54944"/>
                    <a:pt x="10366" y="51242"/>
                    <a:pt x="8957" y="47397"/>
                  </a:cubicBezTo>
                  <a:cubicBezTo>
                    <a:pt x="5915" y="39065"/>
                    <a:pt x="4193" y="30421"/>
                    <a:pt x="2935" y="21669"/>
                  </a:cubicBezTo>
                  <a:cubicBezTo>
                    <a:pt x="2462" y="18351"/>
                    <a:pt x="2088" y="15014"/>
                    <a:pt x="1784" y="11678"/>
                  </a:cubicBezTo>
                  <a:cubicBezTo>
                    <a:pt x="1454" y="8011"/>
                    <a:pt x="1205" y="4345"/>
                    <a:pt x="1071" y="669"/>
                  </a:cubicBezTo>
                  <a:cubicBezTo>
                    <a:pt x="1044" y="446"/>
                    <a:pt x="1008" y="223"/>
                    <a:pt x="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5"/>
            <p:cNvSpPr/>
            <p:nvPr/>
          </p:nvSpPr>
          <p:spPr>
            <a:xfrm>
              <a:off x="5129500" y="0"/>
              <a:ext cx="4014500" cy="2863875"/>
            </a:xfrm>
            <a:custGeom>
              <a:rect b="b" l="l" r="r" t="t"/>
              <a:pathLst>
                <a:path extrusionOk="0" h="114555" w="160580">
                  <a:moveTo>
                    <a:pt x="0" y="0"/>
                  </a:moveTo>
                  <a:cubicBezTo>
                    <a:pt x="0" y="38182"/>
                    <a:pt x="0" y="76373"/>
                    <a:pt x="0" y="114555"/>
                  </a:cubicBezTo>
                  <a:lnTo>
                    <a:pt x="160579" y="114555"/>
                  </a:lnTo>
                  <a:cubicBezTo>
                    <a:pt x="160579" y="102360"/>
                    <a:pt x="160579" y="90156"/>
                    <a:pt x="160579" y="77961"/>
                  </a:cubicBezTo>
                  <a:cubicBezTo>
                    <a:pt x="160491" y="77873"/>
                    <a:pt x="160397" y="77846"/>
                    <a:pt x="160300" y="77846"/>
                  </a:cubicBezTo>
                  <a:cubicBezTo>
                    <a:pt x="160192" y="77846"/>
                    <a:pt x="160081" y="77880"/>
                    <a:pt x="159972" y="77898"/>
                  </a:cubicBezTo>
                  <a:cubicBezTo>
                    <a:pt x="158509" y="78166"/>
                    <a:pt x="157037" y="78318"/>
                    <a:pt x="155557" y="78344"/>
                  </a:cubicBezTo>
                  <a:cubicBezTo>
                    <a:pt x="155453" y="78346"/>
                    <a:pt x="155349" y="78346"/>
                    <a:pt x="155246" y="78346"/>
                  </a:cubicBezTo>
                  <a:cubicBezTo>
                    <a:pt x="154548" y="78346"/>
                    <a:pt x="153856" y="78321"/>
                    <a:pt x="153157" y="78282"/>
                  </a:cubicBezTo>
                  <a:cubicBezTo>
                    <a:pt x="151444" y="78202"/>
                    <a:pt x="149749" y="78014"/>
                    <a:pt x="148063" y="77756"/>
                  </a:cubicBezTo>
                  <a:cubicBezTo>
                    <a:pt x="144325" y="77185"/>
                    <a:pt x="140632" y="76364"/>
                    <a:pt x="136956" y="75472"/>
                  </a:cubicBezTo>
                  <a:cubicBezTo>
                    <a:pt x="133896" y="74731"/>
                    <a:pt x="130827" y="73973"/>
                    <a:pt x="127768" y="73233"/>
                  </a:cubicBezTo>
                  <a:cubicBezTo>
                    <a:pt x="122932" y="72073"/>
                    <a:pt x="118088" y="70985"/>
                    <a:pt x="113182" y="70191"/>
                  </a:cubicBezTo>
                  <a:cubicBezTo>
                    <a:pt x="111576" y="69932"/>
                    <a:pt x="109961" y="69700"/>
                    <a:pt x="108346" y="69504"/>
                  </a:cubicBezTo>
                  <a:cubicBezTo>
                    <a:pt x="107222" y="69361"/>
                    <a:pt x="106089" y="69236"/>
                    <a:pt x="104965" y="69138"/>
                  </a:cubicBezTo>
                  <a:cubicBezTo>
                    <a:pt x="104208" y="69070"/>
                    <a:pt x="103444" y="68965"/>
                    <a:pt x="102679" y="68965"/>
                  </a:cubicBezTo>
                  <a:cubicBezTo>
                    <a:pt x="102534" y="68965"/>
                    <a:pt x="102389" y="68969"/>
                    <a:pt x="102244" y="68977"/>
                  </a:cubicBezTo>
                  <a:cubicBezTo>
                    <a:pt x="102100" y="69001"/>
                    <a:pt x="101955" y="69014"/>
                    <a:pt x="101811" y="69014"/>
                  </a:cubicBezTo>
                  <a:cubicBezTo>
                    <a:pt x="101679" y="69014"/>
                    <a:pt x="101547" y="69003"/>
                    <a:pt x="101415" y="68977"/>
                  </a:cubicBezTo>
                  <a:cubicBezTo>
                    <a:pt x="97971" y="69789"/>
                    <a:pt x="94590" y="70815"/>
                    <a:pt x="91316" y="72162"/>
                  </a:cubicBezTo>
                  <a:cubicBezTo>
                    <a:pt x="89585" y="72867"/>
                    <a:pt x="87828" y="73447"/>
                    <a:pt x="85963" y="73607"/>
                  </a:cubicBezTo>
                  <a:cubicBezTo>
                    <a:pt x="85544" y="73645"/>
                    <a:pt x="85129" y="73664"/>
                    <a:pt x="84718" y="73664"/>
                  </a:cubicBezTo>
                  <a:cubicBezTo>
                    <a:pt x="82287" y="73664"/>
                    <a:pt x="80004" y="73007"/>
                    <a:pt x="77890" y="71672"/>
                  </a:cubicBezTo>
                  <a:cubicBezTo>
                    <a:pt x="77667" y="71529"/>
                    <a:pt x="77453" y="71377"/>
                    <a:pt x="77230" y="71226"/>
                  </a:cubicBezTo>
                  <a:cubicBezTo>
                    <a:pt x="77132" y="71226"/>
                    <a:pt x="77034" y="71208"/>
                    <a:pt x="76944" y="71181"/>
                  </a:cubicBezTo>
                  <a:cubicBezTo>
                    <a:pt x="76930" y="71181"/>
                    <a:pt x="76915" y="71182"/>
                    <a:pt x="76901" y="71182"/>
                  </a:cubicBezTo>
                  <a:cubicBezTo>
                    <a:pt x="76653" y="71182"/>
                    <a:pt x="76405" y="71118"/>
                    <a:pt x="76151" y="71118"/>
                  </a:cubicBezTo>
                  <a:cubicBezTo>
                    <a:pt x="76136" y="71118"/>
                    <a:pt x="76121" y="71118"/>
                    <a:pt x="76106" y="71118"/>
                  </a:cubicBezTo>
                  <a:cubicBezTo>
                    <a:pt x="76085" y="71119"/>
                    <a:pt x="76064" y="71119"/>
                    <a:pt x="76043" y="71119"/>
                  </a:cubicBezTo>
                  <a:cubicBezTo>
                    <a:pt x="74807" y="71119"/>
                    <a:pt x="73615" y="70862"/>
                    <a:pt x="72457" y="70449"/>
                  </a:cubicBezTo>
                  <a:cubicBezTo>
                    <a:pt x="70271" y="69673"/>
                    <a:pt x="68451" y="68353"/>
                    <a:pt x="66908" y="66622"/>
                  </a:cubicBezTo>
                  <a:cubicBezTo>
                    <a:pt x="65632" y="65195"/>
                    <a:pt x="64598" y="63616"/>
                    <a:pt x="63723" y="61921"/>
                  </a:cubicBezTo>
                  <a:cubicBezTo>
                    <a:pt x="62135" y="58816"/>
                    <a:pt x="61083" y="55525"/>
                    <a:pt x="60280" y="52152"/>
                  </a:cubicBezTo>
                  <a:cubicBezTo>
                    <a:pt x="59298" y="48076"/>
                    <a:pt x="58719" y="43936"/>
                    <a:pt x="58317" y="39779"/>
                  </a:cubicBezTo>
                  <a:cubicBezTo>
                    <a:pt x="58139" y="37915"/>
                    <a:pt x="58014" y="36050"/>
                    <a:pt x="57916" y="34186"/>
                  </a:cubicBezTo>
                  <a:cubicBezTo>
                    <a:pt x="57827" y="32428"/>
                    <a:pt x="57773" y="30662"/>
                    <a:pt x="57755" y="28895"/>
                  </a:cubicBezTo>
                  <a:cubicBezTo>
                    <a:pt x="57728" y="25720"/>
                    <a:pt x="57728" y="22535"/>
                    <a:pt x="57889" y="19359"/>
                  </a:cubicBezTo>
                  <a:cubicBezTo>
                    <a:pt x="57934" y="18369"/>
                    <a:pt x="57978" y="17387"/>
                    <a:pt x="58005" y="16397"/>
                  </a:cubicBezTo>
                  <a:cubicBezTo>
                    <a:pt x="58014" y="15880"/>
                    <a:pt x="58041" y="15353"/>
                    <a:pt x="58076" y="14836"/>
                  </a:cubicBezTo>
                  <a:cubicBezTo>
                    <a:pt x="58201" y="13453"/>
                    <a:pt x="58255" y="12070"/>
                    <a:pt x="58380" y="10688"/>
                  </a:cubicBezTo>
                  <a:cubicBezTo>
                    <a:pt x="58415" y="10233"/>
                    <a:pt x="58451" y="9778"/>
                    <a:pt x="58469" y="9332"/>
                  </a:cubicBezTo>
                  <a:cubicBezTo>
                    <a:pt x="58442" y="9002"/>
                    <a:pt x="58415" y="8654"/>
                    <a:pt x="58496" y="8324"/>
                  </a:cubicBezTo>
                  <a:cubicBezTo>
                    <a:pt x="58496" y="8190"/>
                    <a:pt x="58496" y="8056"/>
                    <a:pt x="58496" y="7922"/>
                  </a:cubicBezTo>
                  <a:cubicBezTo>
                    <a:pt x="58496" y="7940"/>
                    <a:pt x="58505" y="7958"/>
                    <a:pt x="58513" y="7985"/>
                  </a:cubicBezTo>
                  <a:cubicBezTo>
                    <a:pt x="58527" y="8027"/>
                    <a:pt x="58552" y="8041"/>
                    <a:pt x="58575" y="8041"/>
                  </a:cubicBezTo>
                  <a:cubicBezTo>
                    <a:pt x="58582" y="8041"/>
                    <a:pt x="58588" y="8040"/>
                    <a:pt x="58594" y="8038"/>
                  </a:cubicBezTo>
                  <a:cubicBezTo>
                    <a:pt x="58665" y="7298"/>
                    <a:pt x="58540" y="6575"/>
                    <a:pt x="58513" y="5844"/>
                  </a:cubicBezTo>
                  <a:cubicBezTo>
                    <a:pt x="58442" y="3890"/>
                    <a:pt x="58451" y="1945"/>
                    <a:pt x="584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5" name="Google Shape;1785;p45"/>
          <p:cNvSpPr txBox="1"/>
          <p:nvPr>
            <p:ph type="title"/>
          </p:nvPr>
        </p:nvSpPr>
        <p:spPr>
          <a:xfrm>
            <a:off x="1285875" y="2759850"/>
            <a:ext cx="6572400" cy="1344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1,050,000</a:t>
            </a:r>
            <a:endParaRPr/>
          </a:p>
        </p:txBody>
      </p:sp>
      <p:sp>
        <p:nvSpPr>
          <p:cNvPr id="1786" name="Google Shape;1786;p45"/>
          <p:cNvSpPr txBox="1"/>
          <p:nvPr>
            <p:ph idx="1" type="subTitle"/>
          </p:nvPr>
        </p:nvSpPr>
        <p:spPr>
          <a:xfrm>
            <a:off x="2275350" y="4103946"/>
            <a:ext cx="4593300" cy="497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Big numbers catch your audience’s attention</a:t>
            </a:r>
            <a:endParaRPr/>
          </a:p>
        </p:txBody>
      </p:sp>
      <p:sp>
        <p:nvSpPr>
          <p:cNvPr id="1787" name="Google Shape;1787;p45"/>
          <p:cNvSpPr/>
          <p:nvPr/>
        </p:nvSpPr>
        <p:spPr>
          <a:xfrm>
            <a:off x="1175725" y="3346338"/>
            <a:ext cx="171300" cy="171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8" name="Google Shape;1788;p45"/>
          <p:cNvGrpSpPr/>
          <p:nvPr/>
        </p:nvGrpSpPr>
        <p:grpSpPr>
          <a:xfrm flipH="1" rot="-3599893">
            <a:off x="1064894" y="612329"/>
            <a:ext cx="441587" cy="880508"/>
            <a:chOff x="6299050" y="981775"/>
            <a:chExt cx="582600" cy="1161550"/>
          </a:xfrm>
        </p:grpSpPr>
        <p:sp>
          <p:nvSpPr>
            <p:cNvPr id="1789" name="Google Shape;1789;p45"/>
            <p:cNvSpPr/>
            <p:nvPr/>
          </p:nvSpPr>
          <p:spPr>
            <a:xfrm>
              <a:off x="6299050" y="1639325"/>
              <a:ext cx="582600" cy="5040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5"/>
            <p:cNvSpPr/>
            <p:nvPr/>
          </p:nvSpPr>
          <p:spPr>
            <a:xfrm>
              <a:off x="6299050" y="981775"/>
              <a:ext cx="582600" cy="5040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5"/>
            <p:cNvSpPr/>
            <p:nvPr/>
          </p:nvSpPr>
          <p:spPr>
            <a:xfrm>
              <a:off x="6299050" y="1311425"/>
              <a:ext cx="582600" cy="5040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2" name="Google Shape;1792;p45"/>
          <p:cNvGrpSpPr/>
          <p:nvPr/>
        </p:nvGrpSpPr>
        <p:grpSpPr>
          <a:xfrm>
            <a:off x="3095264" y="1365648"/>
            <a:ext cx="632112" cy="631652"/>
            <a:chOff x="3285550" y="1349075"/>
            <a:chExt cx="496475" cy="496075"/>
          </a:xfrm>
        </p:grpSpPr>
        <p:sp>
          <p:nvSpPr>
            <p:cNvPr id="1793" name="Google Shape;1793;p45"/>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5"/>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5"/>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5"/>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5"/>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5"/>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5"/>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5"/>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5"/>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5"/>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5"/>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5"/>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5"/>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5"/>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5"/>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5"/>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sp>
        <p:nvSpPr>
          <p:cNvPr id="1813" name="Google Shape;1813;p46"/>
          <p:cNvSpPr txBox="1"/>
          <p:nvPr>
            <p:ph type="title"/>
          </p:nvPr>
        </p:nvSpPr>
        <p:spPr>
          <a:xfrm>
            <a:off x="2257800" y="1101625"/>
            <a:ext cx="4628400" cy="768900"/>
          </a:xfrm>
          <a:prstGeom prst="rect">
            <a:avLst/>
          </a:prstGeom>
        </p:spPr>
        <p:txBody>
          <a:bodyPr anchorCtr="0" anchor="ctr" bIns="91425" lIns="91425" spcFirstLastPara="1" rIns="91425" wrap="square" tIns="137150">
            <a:noAutofit/>
          </a:bodyPr>
          <a:lstStyle/>
          <a:p>
            <a:pPr indent="0" lvl="0" marL="0" rtl="0" algn="ctr">
              <a:spcBef>
                <a:spcPts val="0"/>
              </a:spcBef>
              <a:spcAft>
                <a:spcPts val="0"/>
              </a:spcAft>
              <a:buNone/>
            </a:pPr>
            <a:r>
              <a:rPr lang="en"/>
              <a:t>333,000.00</a:t>
            </a:r>
            <a:endParaRPr/>
          </a:p>
        </p:txBody>
      </p:sp>
      <p:sp>
        <p:nvSpPr>
          <p:cNvPr id="1814" name="Google Shape;1814;p46"/>
          <p:cNvSpPr txBox="1"/>
          <p:nvPr>
            <p:ph idx="1" type="subTitle"/>
          </p:nvPr>
        </p:nvSpPr>
        <p:spPr>
          <a:xfrm>
            <a:off x="2257800" y="1870526"/>
            <a:ext cx="4628400" cy="598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Mercury is the closest planet to the Sun</a:t>
            </a:r>
            <a:endParaRPr/>
          </a:p>
        </p:txBody>
      </p:sp>
      <p:sp>
        <p:nvSpPr>
          <p:cNvPr id="1815" name="Google Shape;1815;p46"/>
          <p:cNvSpPr txBox="1"/>
          <p:nvPr>
            <p:ph idx="2" type="title"/>
          </p:nvPr>
        </p:nvSpPr>
        <p:spPr>
          <a:xfrm>
            <a:off x="2257800" y="2830577"/>
            <a:ext cx="4628400" cy="768900"/>
          </a:xfrm>
          <a:prstGeom prst="rect">
            <a:avLst/>
          </a:prstGeom>
        </p:spPr>
        <p:txBody>
          <a:bodyPr anchorCtr="0" anchor="ctr" bIns="91425" lIns="91425" spcFirstLastPara="1" rIns="91425" wrap="square" tIns="137150">
            <a:noAutofit/>
          </a:bodyPr>
          <a:lstStyle/>
          <a:p>
            <a:pPr indent="0" lvl="0" marL="0" rtl="0" algn="ctr">
              <a:spcBef>
                <a:spcPts val="0"/>
              </a:spcBef>
              <a:spcAft>
                <a:spcPts val="0"/>
              </a:spcAft>
              <a:buNone/>
            </a:pPr>
            <a:r>
              <a:rPr lang="en"/>
              <a:t>1,24,000.00</a:t>
            </a:r>
            <a:endParaRPr/>
          </a:p>
        </p:txBody>
      </p:sp>
      <p:sp>
        <p:nvSpPr>
          <p:cNvPr id="1816" name="Google Shape;1816;p46"/>
          <p:cNvSpPr txBox="1"/>
          <p:nvPr>
            <p:ph idx="3" type="subTitle"/>
          </p:nvPr>
        </p:nvSpPr>
        <p:spPr>
          <a:xfrm>
            <a:off x="2257800" y="3599474"/>
            <a:ext cx="4628400" cy="598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Venus</a:t>
            </a:r>
            <a:r>
              <a:rPr lang="en"/>
              <a:t> has a beautiful name, but it’s terribly hot</a:t>
            </a:r>
            <a:endParaRPr/>
          </a:p>
        </p:txBody>
      </p:sp>
      <p:grpSp>
        <p:nvGrpSpPr>
          <p:cNvPr id="1817" name="Google Shape;1817;p46"/>
          <p:cNvGrpSpPr/>
          <p:nvPr/>
        </p:nvGrpSpPr>
        <p:grpSpPr>
          <a:xfrm rot="3599893">
            <a:off x="1221844" y="1921494"/>
            <a:ext cx="441587" cy="1300522"/>
            <a:chOff x="6299050" y="981775"/>
            <a:chExt cx="582600" cy="1715625"/>
          </a:xfrm>
        </p:grpSpPr>
        <p:grpSp>
          <p:nvGrpSpPr>
            <p:cNvPr id="1818" name="Google Shape;1818;p46"/>
            <p:cNvGrpSpPr/>
            <p:nvPr/>
          </p:nvGrpSpPr>
          <p:grpSpPr>
            <a:xfrm>
              <a:off x="6299050" y="981775"/>
              <a:ext cx="582600" cy="1161550"/>
              <a:chOff x="6299050" y="981775"/>
              <a:chExt cx="582600" cy="1161550"/>
            </a:xfrm>
          </p:grpSpPr>
          <p:sp>
            <p:nvSpPr>
              <p:cNvPr id="1819" name="Google Shape;1819;p46"/>
              <p:cNvSpPr/>
              <p:nvPr/>
            </p:nvSpPr>
            <p:spPr>
              <a:xfrm>
                <a:off x="6299050" y="1639325"/>
                <a:ext cx="582600" cy="5040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6"/>
              <p:cNvSpPr/>
              <p:nvPr/>
            </p:nvSpPr>
            <p:spPr>
              <a:xfrm>
                <a:off x="6299050" y="981775"/>
                <a:ext cx="582600" cy="5040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6"/>
              <p:cNvSpPr/>
              <p:nvPr/>
            </p:nvSpPr>
            <p:spPr>
              <a:xfrm>
                <a:off x="6299050" y="1311425"/>
                <a:ext cx="582600" cy="5040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2" name="Google Shape;1822;p46"/>
            <p:cNvSpPr/>
            <p:nvPr/>
          </p:nvSpPr>
          <p:spPr>
            <a:xfrm>
              <a:off x="6464600" y="2446000"/>
              <a:ext cx="251400" cy="251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3" name="Google Shape;1823;p46"/>
          <p:cNvSpPr/>
          <p:nvPr/>
        </p:nvSpPr>
        <p:spPr>
          <a:xfrm>
            <a:off x="7552468" y="2413050"/>
            <a:ext cx="318000" cy="317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4" name="Google Shape;1824;p46"/>
          <p:cNvGrpSpPr/>
          <p:nvPr/>
        </p:nvGrpSpPr>
        <p:grpSpPr>
          <a:xfrm>
            <a:off x="7333156" y="3964639"/>
            <a:ext cx="660893" cy="391022"/>
            <a:chOff x="844658" y="3526000"/>
            <a:chExt cx="876515" cy="518597"/>
          </a:xfrm>
        </p:grpSpPr>
        <p:grpSp>
          <p:nvGrpSpPr>
            <p:cNvPr id="1825" name="Google Shape;1825;p46"/>
            <p:cNvGrpSpPr/>
            <p:nvPr/>
          </p:nvGrpSpPr>
          <p:grpSpPr>
            <a:xfrm>
              <a:off x="844658" y="3526000"/>
              <a:ext cx="518965" cy="518597"/>
              <a:chOff x="3285550" y="1349075"/>
              <a:chExt cx="496475" cy="496075"/>
            </a:xfrm>
          </p:grpSpPr>
          <p:sp>
            <p:nvSpPr>
              <p:cNvPr id="1826" name="Google Shape;1826;p46"/>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6"/>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6"/>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6"/>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6"/>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6"/>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6"/>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6"/>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6"/>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6"/>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6"/>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6"/>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6"/>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6"/>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6"/>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6"/>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46"/>
            <p:cNvGrpSpPr/>
            <p:nvPr/>
          </p:nvGrpSpPr>
          <p:grpSpPr>
            <a:xfrm>
              <a:off x="1202208" y="3526000"/>
              <a:ext cx="518965" cy="518597"/>
              <a:chOff x="3285550" y="1349075"/>
              <a:chExt cx="496475" cy="496075"/>
            </a:xfrm>
          </p:grpSpPr>
          <p:sp>
            <p:nvSpPr>
              <p:cNvPr id="1843" name="Google Shape;1843;p46"/>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6"/>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6"/>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6"/>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6"/>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6"/>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6"/>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6"/>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6"/>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6"/>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6"/>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6"/>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6"/>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6"/>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6"/>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6"/>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29"/>
          <p:cNvSpPr txBox="1"/>
          <p:nvPr>
            <p:ph type="title"/>
          </p:nvPr>
        </p:nvSpPr>
        <p:spPr>
          <a:xfrm>
            <a:off x="720000" y="539400"/>
            <a:ext cx="77040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CONTENTS OF THIS TEMPLATE</a:t>
            </a:r>
            <a:endParaRPr/>
          </a:p>
        </p:txBody>
      </p:sp>
      <p:sp>
        <p:nvSpPr>
          <p:cNvPr id="1105" name="Google Shape;1105;p29"/>
          <p:cNvSpPr txBox="1"/>
          <p:nvPr>
            <p:ph idx="1" type="body"/>
          </p:nvPr>
        </p:nvSpPr>
        <p:spPr>
          <a:xfrm>
            <a:off x="720000" y="1187702"/>
            <a:ext cx="7704000" cy="3416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dk2"/>
                </a:solidFill>
              </a:rPr>
              <a:t>Here’s what you’ll find in this </a:t>
            </a:r>
            <a:r>
              <a:rPr b="1" lang="en">
                <a:solidFill>
                  <a:schemeClr val="dk2"/>
                </a:solidFill>
                <a:uFill>
                  <a:noFill/>
                </a:uFill>
                <a:hlinkClick r:id="rId3">
                  <a:extLst>
                    <a:ext uri="{A12FA001-AC4F-418D-AE19-62706E023703}">
                      <ahyp:hlinkClr val="tx"/>
                    </a:ext>
                  </a:extLst>
                </a:hlinkClick>
              </a:rPr>
              <a:t>Slidesgo</a:t>
            </a:r>
            <a:r>
              <a:rPr lang="en">
                <a:solidFill>
                  <a:schemeClr val="dk2"/>
                </a:solidFill>
              </a:rPr>
              <a:t> template: </a:t>
            </a:r>
            <a:endParaRPr>
              <a:solidFill>
                <a:schemeClr val="dk2"/>
              </a:solidFill>
            </a:endParaRPr>
          </a:p>
          <a:p>
            <a:pPr indent="-307975" lvl="0" marL="457200" rtl="0" algn="l">
              <a:spcBef>
                <a:spcPts val="0"/>
              </a:spcBef>
              <a:spcAft>
                <a:spcPts val="0"/>
              </a:spcAft>
              <a:buClr>
                <a:schemeClr val="dk2"/>
              </a:buClr>
              <a:buSzPts val="1250"/>
              <a:buAutoNum type="arabicPeriod"/>
            </a:pPr>
            <a:r>
              <a:rPr lang="en">
                <a:solidFill>
                  <a:schemeClr val="dk2"/>
                </a:solidFill>
              </a:rPr>
              <a:t>A slide structure based on a thesis defense presentation, which you can easily adapt to your needs. For more info on how to edit the template, please visit </a:t>
            </a:r>
            <a:r>
              <a:rPr b="1" lang="en">
                <a:solidFill>
                  <a:schemeClr val="dk2"/>
                </a:solidFill>
                <a:uFill>
                  <a:noFill/>
                </a:uFill>
                <a:hlinkClick r:id="rId4">
                  <a:extLst>
                    <a:ext uri="{A12FA001-AC4F-418D-AE19-62706E023703}">
                      <ahyp:hlinkClr val="tx"/>
                    </a:ext>
                  </a:extLst>
                </a:hlinkClick>
              </a:rPr>
              <a:t>Slidesgo School</a:t>
            </a:r>
            <a:r>
              <a:rPr lang="en">
                <a:solidFill>
                  <a:schemeClr val="dk2"/>
                </a:solidFill>
              </a:rPr>
              <a:t> or read our </a:t>
            </a:r>
            <a:r>
              <a:rPr b="1" lang="en">
                <a:solidFill>
                  <a:schemeClr val="dk2"/>
                </a:solidFill>
                <a:uFill>
                  <a:noFill/>
                </a:uFill>
                <a:hlinkClick r:id="rId5">
                  <a:extLst>
                    <a:ext uri="{A12FA001-AC4F-418D-AE19-62706E023703}">
                      <ahyp:hlinkClr val="tx"/>
                    </a:ext>
                  </a:extLst>
                </a:hlinkClick>
              </a:rPr>
              <a:t>FAQs</a:t>
            </a:r>
            <a:r>
              <a:rPr lang="en">
                <a:solidFill>
                  <a:schemeClr val="dk2"/>
                </a:solidFill>
              </a:rPr>
              <a:t>.</a:t>
            </a:r>
            <a:endParaRPr>
              <a:solidFill>
                <a:schemeClr val="dk2"/>
              </a:solidFill>
            </a:endParaRPr>
          </a:p>
          <a:p>
            <a:pPr indent="-307975" lvl="0" marL="457200" rtl="0" algn="l">
              <a:spcBef>
                <a:spcPts val="0"/>
              </a:spcBef>
              <a:spcAft>
                <a:spcPts val="0"/>
              </a:spcAft>
              <a:buClr>
                <a:schemeClr val="dk2"/>
              </a:buClr>
              <a:buSzPts val="1250"/>
              <a:buAutoNum type="arabicPeriod"/>
            </a:pPr>
            <a:r>
              <a:rPr lang="en">
                <a:solidFill>
                  <a:schemeClr val="dk2"/>
                </a:solidFill>
              </a:rPr>
              <a:t>An assortment of graphic resources that are suitable for use in the presentation can be found in the </a:t>
            </a:r>
            <a:r>
              <a:rPr b="1" lang="en">
                <a:solidFill>
                  <a:schemeClr val="dk2"/>
                </a:solidFill>
                <a:uFill>
                  <a:noFill/>
                </a:uFill>
                <a:hlinkClick action="ppaction://hlinksldjump" r:id="rId6">
                  <a:extLst>
                    <a:ext uri="{A12FA001-AC4F-418D-AE19-62706E023703}">
                      <ahyp:hlinkClr val="tx"/>
                    </a:ext>
                  </a:extLst>
                </a:hlinkClick>
              </a:rPr>
              <a:t>alternative resources slide</a:t>
            </a:r>
            <a:r>
              <a:rPr lang="en">
                <a:solidFill>
                  <a:schemeClr val="dk2"/>
                </a:solidFill>
              </a:rPr>
              <a:t>.</a:t>
            </a:r>
            <a:endParaRPr>
              <a:solidFill>
                <a:schemeClr val="dk2"/>
              </a:solidFill>
            </a:endParaRPr>
          </a:p>
          <a:p>
            <a:pPr indent="-307975" lvl="0" marL="457200" rtl="0" algn="l">
              <a:spcBef>
                <a:spcPts val="0"/>
              </a:spcBef>
              <a:spcAft>
                <a:spcPts val="0"/>
              </a:spcAft>
              <a:buClr>
                <a:schemeClr val="dk2"/>
              </a:buClr>
              <a:buSzPts val="1250"/>
              <a:buAutoNum type="arabicPeriod"/>
            </a:pPr>
            <a:r>
              <a:rPr lang="en">
                <a:solidFill>
                  <a:schemeClr val="dk2"/>
                </a:solidFill>
              </a:rPr>
              <a:t>A </a:t>
            </a:r>
            <a:r>
              <a:rPr b="1" lang="en">
                <a:solidFill>
                  <a:schemeClr val="hlink"/>
                </a:solidFill>
                <a:uFill>
                  <a:noFill/>
                </a:uFill>
                <a:hlinkClick action="ppaction://hlinksldjump" r:id="rId7"/>
              </a:rPr>
              <a:t>thanks slide</a:t>
            </a:r>
            <a:r>
              <a:rPr lang="en">
                <a:solidFill>
                  <a:schemeClr val="dk2"/>
                </a:solidFill>
              </a:rPr>
              <a:t>, which you must keep so that proper credits for our design are given.</a:t>
            </a:r>
            <a:endParaRPr>
              <a:solidFill>
                <a:schemeClr val="dk2"/>
              </a:solidFill>
            </a:endParaRPr>
          </a:p>
          <a:p>
            <a:pPr indent="-307975" lvl="0" marL="457200" rtl="0" algn="l">
              <a:spcBef>
                <a:spcPts val="0"/>
              </a:spcBef>
              <a:spcAft>
                <a:spcPts val="0"/>
              </a:spcAft>
              <a:buClr>
                <a:schemeClr val="dk2"/>
              </a:buClr>
              <a:buSzPts val="1250"/>
              <a:buAutoNum type="arabicPeriod"/>
            </a:pPr>
            <a:r>
              <a:rPr lang="en">
                <a:solidFill>
                  <a:schemeClr val="dk2"/>
                </a:solidFill>
              </a:rPr>
              <a:t>A</a:t>
            </a:r>
            <a:r>
              <a:rPr lang="en">
                <a:solidFill>
                  <a:schemeClr val="hlink"/>
                </a:solidFill>
                <a:uFill>
                  <a:noFill/>
                </a:uFill>
                <a:hlinkClick action="ppaction://hlinksldjump" r:id="rId8"/>
              </a:rPr>
              <a:t> </a:t>
            </a:r>
            <a:r>
              <a:rPr b="1" lang="en">
                <a:solidFill>
                  <a:schemeClr val="hlink"/>
                </a:solidFill>
                <a:uFill>
                  <a:noFill/>
                </a:uFill>
                <a:hlinkClick action="ppaction://hlinksldjump" r:id="rId9"/>
              </a:rPr>
              <a:t>resources slide</a:t>
            </a:r>
            <a:r>
              <a:rPr lang="en">
                <a:solidFill>
                  <a:schemeClr val="dk2"/>
                </a:solidFill>
              </a:rPr>
              <a:t>, where you’ll find links to all the elements used in the template.</a:t>
            </a:r>
            <a:endParaRPr>
              <a:solidFill>
                <a:schemeClr val="dk2"/>
              </a:solidFill>
            </a:endParaRPr>
          </a:p>
          <a:p>
            <a:pPr indent="-307975" lvl="0" marL="457200" rtl="0" algn="l">
              <a:spcBef>
                <a:spcPts val="0"/>
              </a:spcBef>
              <a:spcAft>
                <a:spcPts val="0"/>
              </a:spcAft>
              <a:buClr>
                <a:schemeClr val="dk2"/>
              </a:buClr>
              <a:buSzPts val="1250"/>
              <a:buAutoNum type="arabicPeriod"/>
            </a:pPr>
            <a:r>
              <a:rPr b="1" lang="en">
                <a:uFill>
                  <a:noFill/>
                </a:uFill>
                <a:hlinkClick action="ppaction://hlinksldjump" r:id="rId10"/>
              </a:rPr>
              <a:t>Instructions for use</a:t>
            </a:r>
            <a:r>
              <a:rPr lang="en">
                <a:solidFill>
                  <a:schemeClr val="dk2"/>
                </a:solidFill>
              </a:rPr>
              <a:t>.</a:t>
            </a:r>
            <a:endParaRPr>
              <a:solidFill>
                <a:schemeClr val="dk2"/>
              </a:solidFill>
            </a:endParaRPr>
          </a:p>
          <a:p>
            <a:pPr indent="-307975" lvl="0" marL="457200" rtl="0" algn="l">
              <a:spcBef>
                <a:spcPts val="0"/>
              </a:spcBef>
              <a:spcAft>
                <a:spcPts val="0"/>
              </a:spcAft>
              <a:buClr>
                <a:schemeClr val="dk2"/>
              </a:buClr>
              <a:buSzPts val="1250"/>
              <a:buAutoNum type="arabicPeriod"/>
            </a:pPr>
            <a:r>
              <a:rPr lang="en">
                <a:solidFill>
                  <a:schemeClr val="dk2"/>
                </a:solidFill>
              </a:rPr>
              <a:t>Final slides with:</a:t>
            </a:r>
            <a:endParaRPr>
              <a:solidFill>
                <a:schemeClr val="dk2"/>
              </a:solidFill>
            </a:endParaRPr>
          </a:p>
          <a:p>
            <a:pPr indent="-307975" lvl="0" marL="914400" rtl="0" algn="l">
              <a:spcBef>
                <a:spcPts val="0"/>
              </a:spcBef>
              <a:spcAft>
                <a:spcPts val="0"/>
              </a:spcAft>
              <a:buClr>
                <a:schemeClr val="dk2"/>
              </a:buClr>
              <a:buSzPts val="1250"/>
              <a:buChar char="●"/>
            </a:pPr>
            <a:r>
              <a:rPr lang="en">
                <a:solidFill>
                  <a:schemeClr val="dk2"/>
                </a:solidFill>
              </a:rPr>
              <a:t>The</a:t>
            </a:r>
            <a:r>
              <a:rPr lang="en">
                <a:solidFill>
                  <a:schemeClr val="dk2"/>
                </a:solidFill>
                <a:uFill>
                  <a:noFill/>
                </a:uFill>
                <a:hlinkClick action="ppaction://hlinksldjump" r:id="rId11">
                  <a:extLst>
                    <a:ext uri="{A12FA001-AC4F-418D-AE19-62706E023703}">
                      <ahyp:hlinkClr val="tx"/>
                    </a:ext>
                  </a:extLst>
                </a:hlinkClick>
              </a:rPr>
              <a:t> </a:t>
            </a:r>
            <a:r>
              <a:rPr b="1" lang="en">
                <a:solidFill>
                  <a:schemeClr val="dk2"/>
                </a:solidFill>
                <a:uFill>
                  <a:noFill/>
                </a:uFill>
                <a:hlinkClick action="ppaction://hlinksldjump" r:id="rId12">
                  <a:extLst>
                    <a:ext uri="{A12FA001-AC4F-418D-AE19-62706E023703}">
                      <ahyp:hlinkClr val="tx"/>
                    </a:ext>
                  </a:extLst>
                </a:hlinkClick>
              </a:rPr>
              <a:t>fonts and colors</a:t>
            </a:r>
            <a:r>
              <a:rPr lang="en">
                <a:solidFill>
                  <a:schemeClr val="dk2"/>
                </a:solidFill>
              </a:rPr>
              <a:t> used in the template.</a:t>
            </a:r>
            <a:endParaRPr>
              <a:solidFill>
                <a:schemeClr val="dk2"/>
              </a:solidFill>
            </a:endParaRPr>
          </a:p>
          <a:p>
            <a:pPr indent="-307975" lvl="0" marL="914400" rtl="0" algn="l">
              <a:spcBef>
                <a:spcPts val="0"/>
              </a:spcBef>
              <a:spcAft>
                <a:spcPts val="0"/>
              </a:spcAft>
              <a:buClr>
                <a:schemeClr val="dk2"/>
              </a:buClr>
              <a:buSzPts val="1250"/>
              <a:buChar char="●"/>
            </a:pPr>
            <a:r>
              <a:rPr lang="en">
                <a:solidFill>
                  <a:schemeClr val="dk2"/>
                </a:solidFill>
              </a:rPr>
              <a:t>A </a:t>
            </a:r>
            <a:r>
              <a:rPr b="1" lang="en">
                <a:solidFill>
                  <a:schemeClr val="hlink"/>
                </a:solidFill>
                <a:uFill>
                  <a:noFill/>
                </a:uFill>
                <a:hlinkClick action="ppaction://hlinksldjump" r:id="rId13"/>
              </a:rPr>
              <a:t>selection of illustrations</a:t>
            </a:r>
            <a:r>
              <a:rPr b="1" lang="en">
                <a:solidFill>
                  <a:schemeClr val="dk2"/>
                </a:solidFill>
              </a:rPr>
              <a:t>.</a:t>
            </a:r>
            <a:r>
              <a:rPr lang="en">
                <a:solidFill>
                  <a:schemeClr val="dk2"/>
                </a:solidFill>
              </a:rPr>
              <a:t> You can also customize and animate them as you wish with the online editor. Visit</a:t>
            </a:r>
            <a:r>
              <a:rPr b="1" lang="en">
                <a:solidFill>
                  <a:schemeClr val="dk2"/>
                </a:solidFill>
              </a:rPr>
              <a:t> </a:t>
            </a:r>
            <a:r>
              <a:rPr b="1" lang="en">
                <a:solidFill>
                  <a:schemeClr val="dk2"/>
                </a:solidFill>
                <a:uFill>
                  <a:noFill/>
                </a:uFill>
                <a:hlinkClick r:id="rId14">
                  <a:extLst>
                    <a:ext uri="{A12FA001-AC4F-418D-AE19-62706E023703}">
                      <ahyp:hlinkClr val="tx"/>
                    </a:ext>
                  </a:extLst>
                </a:hlinkClick>
              </a:rPr>
              <a:t>Storyset</a:t>
            </a:r>
            <a:r>
              <a:rPr lang="en">
                <a:solidFill>
                  <a:schemeClr val="dk2"/>
                </a:solidFill>
              </a:rPr>
              <a:t> to find more. </a:t>
            </a:r>
            <a:endParaRPr>
              <a:solidFill>
                <a:schemeClr val="dk2"/>
              </a:solidFill>
            </a:endParaRPr>
          </a:p>
          <a:p>
            <a:pPr indent="-307975" lvl="0" marL="914400" rtl="0" algn="l">
              <a:spcBef>
                <a:spcPts val="0"/>
              </a:spcBef>
              <a:spcAft>
                <a:spcPts val="0"/>
              </a:spcAft>
              <a:buClr>
                <a:schemeClr val="dk2"/>
              </a:buClr>
              <a:buSzPts val="1250"/>
              <a:buChar char="●"/>
            </a:pPr>
            <a:r>
              <a:rPr lang="en">
                <a:solidFill>
                  <a:schemeClr val="dk2"/>
                </a:solidFill>
              </a:rPr>
              <a:t>More</a:t>
            </a:r>
            <a:r>
              <a:rPr lang="en">
                <a:solidFill>
                  <a:schemeClr val="dk2"/>
                </a:solidFill>
                <a:uFill>
                  <a:noFill/>
                </a:uFill>
                <a:hlinkClick action="ppaction://hlinksldjump" r:id="rId15">
                  <a:extLst>
                    <a:ext uri="{A12FA001-AC4F-418D-AE19-62706E023703}">
                      <ahyp:hlinkClr val="tx"/>
                    </a:ext>
                  </a:extLst>
                </a:hlinkClick>
              </a:rPr>
              <a:t> </a:t>
            </a:r>
            <a:r>
              <a:rPr b="1" lang="en">
                <a:solidFill>
                  <a:schemeClr val="dk2"/>
                </a:solidFill>
                <a:uFill>
                  <a:noFill/>
                </a:uFill>
                <a:hlinkClick action="ppaction://hlinksldjump" r:id="rId16">
                  <a:extLst>
                    <a:ext uri="{A12FA001-AC4F-418D-AE19-62706E023703}">
                      <ahyp:hlinkClr val="tx"/>
                    </a:ext>
                  </a:extLst>
                </a:hlinkClick>
              </a:rPr>
              <a:t>infographic resources</a:t>
            </a:r>
            <a:r>
              <a:rPr lang="en">
                <a:solidFill>
                  <a:schemeClr val="dk2"/>
                </a:solidFill>
              </a:rPr>
              <a:t>, whose size and color can be edited. </a:t>
            </a:r>
            <a:endParaRPr>
              <a:solidFill>
                <a:schemeClr val="dk2"/>
              </a:solidFill>
            </a:endParaRPr>
          </a:p>
          <a:p>
            <a:pPr indent="-307975" lvl="0" marL="914400" rtl="0" algn="l">
              <a:spcBef>
                <a:spcPts val="0"/>
              </a:spcBef>
              <a:spcAft>
                <a:spcPts val="0"/>
              </a:spcAft>
              <a:buClr>
                <a:schemeClr val="dk2"/>
              </a:buClr>
              <a:buSzPts val="1250"/>
              <a:buChar char="●"/>
            </a:pPr>
            <a:r>
              <a:rPr lang="en">
                <a:solidFill>
                  <a:schemeClr val="dk2"/>
                </a:solidFill>
              </a:rPr>
              <a:t>Sets of </a:t>
            </a:r>
            <a:r>
              <a:rPr b="1" lang="en">
                <a:solidFill>
                  <a:schemeClr val="dk2"/>
                </a:solidFill>
                <a:uFill>
                  <a:noFill/>
                </a:uFill>
                <a:hlinkClick action="ppaction://hlinksldjump" r:id="rId17">
                  <a:extLst>
                    <a:ext uri="{A12FA001-AC4F-418D-AE19-62706E023703}">
                      <ahyp:hlinkClr val="tx"/>
                    </a:ext>
                  </a:extLst>
                </a:hlinkClick>
              </a:rPr>
              <a:t>customizable icons</a:t>
            </a:r>
            <a:r>
              <a:rPr lang="en">
                <a:solidFill>
                  <a:schemeClr val="dk2"/>
                </a:solidFill>
              </a:rPr>
              <a:t> of the following themes: general, business, avatar, creative process, education, help &amp; support, medical, nature, performing arts, SEO &amp; marketing, and teamwork.</a:t>
            </a:r>
            <a:endParaRPr>
              <a:solidFill>
                <a:schemeClr val="dk2"/>
              </a:solidFill>
            </a:endParaRPr>
          </a:p>
          <a:p>
            <a:pPr indent="0" lvl="0" marL="0" rtl="0" algn="l">
              <a:spcBef>
                <a:spcPts val="1600"/>
              </a:spcBef>
              <a:spcAft>
                <a:spcPts val="0"/>
              </a:spcAft>
              <a:buNone/>
            </a:pPr>
            <a:r>
              <a:rPr lang="en">
                <a:solidFill>
                  <a:schemeClr val="dk2"/>
                </a:solidFill>
              </a:rPr>
              <a:t>You can delete this slide when you’re done editing the presentation.</a:t>
            </a:r>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grpSp>
        <p:nvGrpSpPr>
          <p:cNvPr id="1863" name="Google Shape;1863;p47"/>
          <p:cNvGrpSpPr/>
          <p:nvPr/>
        </p:nvGrpSpPr>
        <p:grpSpPr>
          <a:xfrm>
            <a:off x="1332801" y="1424825"/>
            <a:ext cx="6478373" cy="1624100"/>
            <a:chOff x="1332801" y="1485625"/>
            <a:chExt cx="6478373" cy="1624100"/>
          </a:xfrm>
        </p:grpSpPr>
        <p:cxnSp>
          <p:nvCxnSpPr>
            <p:cNvPr id="1864" name="Google Shape;1864;p47"/>
            <p:cNvCxnSpPr>
              <a:stCxn id="1865" idx="0"/>
            </p:cNvCxnSpPr>
            <p:nvPr/>
          </p:nvCxnSpPr>
          <p:spPr>
            <a:xfrm rot="10800000">
              <a:off x="1615525" y="1911525"/>
              <a:ext cx="0" cy="459600"/>
            </a:xfrm>
            <a:prstGeom prst="straightConnector1">
              <a:avLst/>
            </a:prstGeom>
            <a:noFill/>
            <a:ln cap="flat" cmpd="sng" w="9525">
              <a:solidFill>
                <a:schemeClr val="lt2"/>
              </a:solidFill>
              <a:prstDash val="dot"/>
              <a:round/>
              <a:headEnd len="med" w="med" type="none"/>
              <a:tailEnd len="med" w="med" type="none"/>
            </a:ln>
          </p:spPr>
        </p:cxnSp>
        <p:cxnSp>
          <p:nvCxnSpPr>
            <p:cNvPr id="1866" name="Google Shape;1866;p47"/>
            <p:cNvCxnSpPr>
              <a:stCxn id="1865" idx="3"/>
              <a:endCxn id="1867" idx="1"/>
            </p:cNvCxnSpPr>
            <p:nvPr/>
          </p:nvCxnSpPr>
          <p:spPr>
            <a:xfrm>
              <a:off x="1817575" y="2566575"/>
              <a:ext cx="1566900" cy="0"/>
            </a:xfrm>
            <a:prstGeom prst="straightConnector1">
              <a:avLst/>
            </a:prstGeom>
            <a:noFill/>
            <a:ln cap="flat" cmpd="sng" w="9525">
              <a:solidFill>
                <a:schemeClr val="lt2"/>
              </a:solidFill>
              <a:prstDash val="dot"/>
              <a:round/>
              <a:headEnd len="med" w="med" type="none"/>
              <a:tailEnd len="med" w="med" type="none"/>
            </a:ln>
          </p:spPr>
        </p:cxnSp>
        <p:cxnSp>
          <p:nvCxnSpPr>
            <p:cNvPr id="1868" name="Google Shape;1868;p47"/>
            <p:cNvCxnSpPr>
              <a:endCxn id="1869" idx="1"/>
            </p:cNvCxnSpPr>
            <p:nvPr/>
          </p:nvCxnSpPr>
          <p:spPr>
            <a:xfrm>
              <a:off x="3788526" y="2566575"/>
              <a:ext cx="1566900" cy="0"/>
            </a:xfrm>
            <a:prstGeom prst="straightConnector1">
              <a:avLst/>
            </a:prstGeom>
            <a:noFill/>
            <a:ln cap="flat" cmpd="sng" w="9525">
              <a:solidFill>
                <a:schemeClr val="lt2"/>
              </a:solidFill>
              <a:prstDash val="dot"/>
              <a:round/>
              <a:headEnd len="med" w="med" type="none"/>
              <a:tailEnd len="med" w="med" type="none"/>
            </a:ln>
          </p:spPr>
        </p:cxnSp>
        <p:cxnSp>
          <p:nvCxnSpPr>
            <p:cNvPr id="1870" name="Google Shape;1870;p47"/>
            <p:cNvCxnSpPr>
              <a:stCxn id="1869" idx="3"/>
              <a:endCxn id="1871" idx="1"/>
            </p:cNvCxnSpPr>
            <p:nvPr/>
          </p:nvCxnSpPr>
          <p:spPr>
            <a:xfrm>
              <a:off x="5759526" y="2566575"/>
              <a:ext cx="1566900" cy="0"/>
            </a:xfrm>
            <a:prstGeom prst="straightConnector1">
              <a:avLst/>
            </a:prstGeom>
            <a:noFill/>
            <a:ln cap="flat" cmpd="sng" w="9525">
              <a:solidFill>
                <a:schemeClr val="lt2"/>
              </a:solidFill>
              <a:prstDash val="dot"/>
              <a:round/>
              <a:headEnd len="med" w="med" type="none"/>
              <a:tailEnd len="med" w="med" type="none"/>
            </a:ln>
          </p:spPr>
        </p:cxnSp>
        <p:cxnSp>
          <p:nvCxnSpPr>
            <p:cNvPr id="1872" name="Google Shape;1872;p47"/>
            <p:cNvCxnSpPr>
              <a:stCxn id="1867" idx="0"/>
            </p:cNvCxnSpPr>
            <p:nvPr/>
          </p:nvCxnSpPr>
          <p:spPr>
            <a:xfrm rot="10800000">
              <a:off x="3586500" y="1885425"/>
              <a:ext cx="0" cy="485700"/>
            </a:xfrm>
            <a:prstGeom prst="straightConnector1">
              <a:avLst/>
            </a:prstGeom>
            <a:noFill/>
            <a:ln cap="flat" cmpd="sng" w="9525">
              <a:solidFill>
                <a:schemeClr val="lt2"/>
              </a:solidFill>
              <a:prstDash val="dot"/>
              <a:round/>
              <a:headEnd len="med" w="med" type="none"/>
              <a:tailEnd len="med" w="med" type="none"/>
            </a:ln>
          </p:spPr>
        </p:cxnSp>
        <p:cxnSp>
          <p:nvCxnSpPr>
            <p:cNvPr id="1873" name="Google Shape;1873;p47"/>
            <p:cNvCxnSpPr/>
            <p:nvPr/>
          </p:nvCxnSpPr>
          <p:spPr>
            <a:xfrm rot="10800000">
              <a:off x="5557476" y="1833225"/>
              <a:ext cx="0" cy="537900"/>
            </a:xfrm>
            <a:prstGeom prst="straightConnector1">
              <a:avLst/>
            </a:prstGeom>
            <a:noFill/>
            <a:ln cap="flat" cmpd="sng" w="9525">
              <a:solidFill>
                <a:schemeClr val="lt2"/>
              </a:solidFill>
              <a:prstDash val="dot"/>
              <a:round/>
              <a:headEnd len="med" w="med" type="none"/>
              <a:tailEnd len="med" w="med" type="none"/>
            </a:ln>
          </p:spPr>
        </p:cxnSp>
        <p:cxnSp>
          <p:nvCxnSpPr>
            <p:cNvPr id="1874" name="Google Shape;1874;p47"/>
            <p:cNvCxnSpPr>
              <a:stCxn id="1871" idx="0"/>
            </p:cNvCxnSpPr>
            <p:nvPr/>
          </p:nvCxnSpPr>
          <p:spPr>
            <a:xfrm rot="10800000">
              <a:off x="7528440" y="1902825"/>
              <a:ext cx="0" cy="468300"/>
            </a:xfrm>
            <a:prstGeom prst="straightConnector1">
              <a:avLst/>
            </a:prstGeom>
            <a:noFill/>
            <a:ln cap="flat" cmpd="sng" w="9525">
              <a:solidFill>
                <a:schemeClr val="lt2"/>
              </a:solidFill>
              <a:prstDash val="dot"/>
              <a:round/>
              <a:headEnd len="med" w="med" type="none"/>
              <a:tailEnd len="med" w="med" type="none"/>
            </a:ln>
          </p:spPr>
        </p:cxnSp>
        <p:sp>
          <p:nvSpPr>
            <p:cNvPr id="1875" name="Google Shape;1875;p47"/>
            <p:cNvSpPr/>
            <p:nvPr/>
          </p:nvSpPr>
          <p:spPr>
            <a:xfrm>
              <a:off x="1332801" y="1485625"/>
              <a:ext cx="565448" cy="537904"/>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rgbClr val="7D3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6" name="Google Shape;1876;p47"/>
            <p:cNvCxnSpPr>
              <a:stCxn id="1865" idx="2"/>
              <a:endCxn id="1877" idx="0"/>
            </p:cNvCxnSpPr>
            <p:nvPr/>
          </p:nvCxnSpPr>
          <p:spPr>
            <a:xfrm>
              <a:off x="1615525" y="2762025"/>
              <a:ext cx="0" cy="347700"/>
            </a:xfrm>
            <a:prstGeom prst="straightConnector1">
              <a:avLst/>
            </a:prstGeom>
            <a:noFill/>
            <a:ln cap="flat" cmpd="sng" w="9525">
              <a:solidFill>
                <a:schemeClr val="lt2"/>
              </a:solidFill>
              <a:prstDash val="dot"/>
              <a:round/>
              <a:headEnd len="med" w="med" type="none"/>
              <a:tailEnd len="med" w="med" type="none"/>
            </a:ln>
          </p:spPr>
        </p:cxnSp>
        <p:cxnSp>
          <p:nvCxnSpPr>
            <p:cNvPr id="1878" name="Google Shape;1878;p47"/>
            <p:cNvCxnSpPr>
              <a:stCxn id="1867" idx="2"/>
              <a:endCxn id="1879" idx="0"/>
            </p:cNvCxnSpPr>
            <p:nvPr/>
          </p:nvCxnSpPr>
          <p:spPr>
            <a:xfrm>
              <a:off x="3586500" y="2762025"/>
              <a:ext cx="0" cy="347700"/>
            </a:xfrm>
            <a:prstGeom prst="straightConnector1">
              <a:avLst/>
            </a:prstGeom>
            <a:noFill/>
            <a:ln cap="flat" cmpd="sng" w="9525">
              <a:solidFill>
                <a:schemeClr val="lt2"/>
              </a:solidFill>
              <a:prstDash val="dot"/>
              <a:round/>
              <a:headEnd len="med" w="med" type="none"/>
              <a:tailEnd len="med" w="med" type="none"/>
            </a:ln>
          </p:spPr>
        </p:cxnSp>
        <p:cxnSp>
          <p:nvCxnSpPr>
            <p:cNvPr id="1880" name="Google Shape;1880;p47"/>
            <p:cNvCxnSpPr>
              <a:stCxn id="1869" idx="2"/>
              <a:endCxn id="1881" idx="0"/>
            </p:cNvCxnSpPr>
            <p:nvPr/>
          </p:nvCxnSpPr>
          <p:spPr>
            <a:xfrm>
              <a:off x="5557476" y="2762025"/>
              <a:ext cx="0" cy="347700"/>
            </a:xfrm>
            <a:prstGeom prst="straightConnector1">
              <a:avLst/>
            </a:prstGeom>
            <a:noFill/>
            <a:ln cap="flat" cmpd="sng" w="9525">
              <a:solidFill>
                <a:schemeClr val="lt2"/>
              </a:solidFill>
              <a:prstDash val="dot"/>
              <a:round/>
              <a:headEnd len="med" w="med" type="none"/>
              <a:tailEnd len="med" w="med" type="none"/>
            </a:ln>
          </p:spPr>
        </p:cxnSp>
        <p:cxnSp>
          <p:nvCxnSpPr>
            <p:cNvPr id="1882" name="Google Shape;1882;p47"/>
            <p:cNvCxnSpPr>
              <a:endCxn id="1883" idx="0"/>
            </p:cNvCxnSpPr>
            <p:nvPr/>
          </p:nvCxnSpPr>
          <p:spPr>
            <a:xfrm>
              <a:off x="7528450" y="2761945"/>
              <a:ext cx="0" cy="347700"/>
            </a:xfrm>
            <a:prstGeom prst="straightConnector1">
              <a:avLst/>
            </a:prstGeom>
            <a:noFill/>
            <a:ln cap="flat" cmpd="sng" w="9525">
              <a:solidFill>
                <a:schemeClr val="lt2"/>
              </a:solidFill>
              <a:prstDash val="dot"/>
              <a:round/>
              <a:headEnd len="med" w="med" type="none"/>
              <a:tailEnd len="med" w="med" type="none"/>
            </a:ln>
          </p:spPr>
        </p:cxnSp>
        <p:sp>
          <p:nvSpPr>
            <p:cNvPr id="1884" name="Google Shape;1884;p47"/>
            <p:cNvSpPr/>
            <p:nvPr/>
          </p:nvSpPr>
          <p:spPr>
            <a:xfrm>
              <a:off x="3303776" y="1485625"/>
              <a:ext cx="565448" cy="537904"/>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rgbClr val="7D3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7"/>
            <p:cNvSpPr/>
            <p:nvPr/>
          </p:nvSpPr>
          <p:spPr>
            <a:xfrm>
              <a:off x="5274751" y="1485625"/>
              <a:ext cx="565448" cy="537904"/>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rgbClr val="7D3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7"/>
            <p:cNvSpPr/>
            <p:nvPr/>
          </p:nvSpPr>
          <p:spPr>
            <a:xfrm>
              <a:off x="7245726" y="1485625"/>
              <a:ext cx="565448" cy="537904"/>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rgbClr val="7D3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7" name="Google Shape;1887;p47"/>
          <p:cNvSpPr txBox="1"/>
          <p:nvPr>
            <p:ph type="title"/>
          </p:nvPr>
        </p:nvSpPr>
        <p:spPr>
          <a:xfrm>
            <a:off x="720000" y="539400"/>
            <a:ext cx="77040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THIS IS A TIMELINE</a:t>
            </a:r>
            <a:endParaRPr/>
          </a:p>
        </p:txBody>
      </p:sp>
      <p:sp>
        <p:nvSpPr>
          <p:cNvPr id="1877" name="Google Shape;1877;p47"/>
          <p:cNvSpPr txBox="1"/>
          <p:nvPr/>
        </p:nvSpPr>
        <p:spPr>
          <a:xfrm>
            <a:off x="720000" y="3048845"/>
            <a:ext cx="1791000" cy="39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2000">
                <a:solidFill>
                  <a:srgbClr val="7D3021"/>
                </a:solidFill>
                <a:latin typeface="Anton"/>
                <a:ea typeface="Anton"/>
                <a:cs typeface="Anton"/>
                <a:sym typeface="Anton"/>
              </a:rPr>
              <a:t>MERCURY</a:t>
            </a:r>
            <a:endParaRPr sz="2000">
              <a:solidFill>
                <a:srgbClr val="7D3021"/>
              </a:solidFill>
              <a:latin typeface="Anton"/>
              <a:ea typeface="Anton"/>
              <a:cs typeface="Anton"/>
              <a:sym typeface="Anton"/>
            </a:endParaRPr>
          </a:p>
        </p:txBody>
      </p:sp>
      <p:sp>
        <p:nvSpPr>
          <p:cNvPr id="1888" name="Google Shape;1888;p47"/>
          <p:cNvSpPr txBox="1"/>
          <p:nvPr/>
        </p:nvSpPr>
        <p:spPr>
          <a:xfrm>
            <a:off x="720000" y="3439501"/>
            <a:ext cx="1791000" cy="1000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rgbClr val="FFFFFF"/>
                </a:solidFill>
                <a:latin typeface="Assistant"/>
                <a:ea typeface="Assistant"/>
                <a:cs typeface="Assistant"/>
                <a:sym typeface="Assistant"/>
              </a:rPr>
              <a:t>It’s the closest planet to the Sun and</a:t>
            </a:r>
            <a:r>
              <a:rPr lang="en" sz="1600">
                <a:solidFill>
                  <a:srgbClr val="FFFFFF"/>
                </a:solidFill>
                <a:latin typeface="Assistant"/>
                <a:ea typeface="Assistant"/>
                <a:cs typeface="Assistant"/>
                <a:sym typeface="Assistant"/>
              </a:rPr>
              <a:t> the smallest one</a:t>
            </a:r>
            <a:endParaRPr sz="1600">
              <a:solidFill>
                <a:srgbClr val="FFFFFF"/>
              </a:solidFill>
              <a:latin typeface="Assistant"/>
              <a:ea typeface="Assistant"/>
              <a:cs typeface="Assistant"/>
              <a:sym typeface="Assistant"/>
            </a:endParaRPr>
          </a:p>
        </p:txBody>
      </p:sp>
      <p:sp>
        <p:nvSpPr>
          <p:cNvPr id="1879" name="Google Shape;1879;p47"/>
          <p:cNvSpPr txBox="1"/>
          <p:nvPr/>
        </p:nvSpPr>
        <p:spPr>
          <a:xfrm>
            <a:off x="2690979" y="3048845"/>
            <a:ext cx="1791000" cy="39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2000">
                <a:solidFill>
                  <a:srgbClr val="7D3021"/>
                </a:solidFill>
                <a:latin typeface="Anton"/>
                <a:ea typeface="Anton"/>
                <a:cs typeface="Anton"/>
                <a:sym typeface="Anton"/>
              </a:rPr>
              <a:t>VENUS</a:t>
            </a:r>
            <a:endParaRPr sz="2000">
              <a:solidFill>
                <a:srgbClr val="7D3021"/>
              </a:solidFill>
              <a:latin typeface="Anton"/>
              <a:ea typeface="Anton"/>
              <a:cs typeface="Anton"/>
              <a:sym typeface="Anton"/>
            </a:endParaRPr>
          </a:p>
        </p:txBody>
      </p:sp>
      <p:sp>
        <p:nvSpPr>
          <p:cNvPr id="1889" name="Google Shape;1889;p47"/>
          <p:cNvSpPr txBox="1"/>
          <p:nvPr/>
        </p:nvSpPr>
        <p:spPr>
          <a:xfrm>
            <a:off x="2690979" y="3439501"/>
            <a:ext cx="1791000" cy="1000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rgbClr val="FFFFFF"/>
                </a:solidFill>
                <a:latin typeface="Assistant"/>
                <a:ea typeface="Assistant"/>
                <a:cs typeface="Assistant"/>
                <a:sym typeface="Assistant"/>
              </a:rPr>
              <a:t>It has a beautiful name and very high temperatures</a:t>
            </a:r>
            <a:endParaRPr sz="1600">
              <a:solidFill>
                <a:srgbClr val="FFFFFF"/>
              </a:solidFill>
              <a:latin typeface="Assistant"/>
              <a:ea typeface="Assistant"/>
              <a:cs typeface="Assistant"/>
              <a:sym typeface="Assistant"/>
            </a:endParaRPr>
          </a:p>
        </p:txBody>
      </p:sp>
      <p:sp>
        <p:nvSpPr>
          <p:cNvPr id="1881" name="Google Shape;1881;p47"/>
          <p:cNvSpPr txBox="1"/>
          <p:nvPr/>
        </p:nvSpPr>
        <p:spPr>
          <a:xfrm>
            <a:off x="4661964" y="3048845"/>
            <a:ext cx="1791000" cy="39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2000">
                <a:solidFill>
                  <a:srgbClr val="7D3021"/>
                </a:solidFill>
                <a:latin typeface="Anton"/>
                <a:ea typeface="Anton"/>
                <a:cs typeface="Anton"/>
                <a:sym typeface="Anton"/>
              </a:rPr>
              <a:t>JUPITER</a:t>
            </a:r>
            <a:endParaRPr sz="2000">
              <a:solidFill>
                <a:srgbClr val="7D3021"/>
              </a:solidFill>
              <a:latin typeface="Anton"/>
              <a:ea typeface="Anton"/>
              <a:cs typeface="Anton"/>
              <a:sym typeface="Anton"/>
            </a:endParaRPr>
          </a:p>
        </p:txBody>
      </p:sp>
      <p:sp>
        <p:nvSpPr>
          <p:cNvPr id="1890" name="Google Shape;1890;p47"/>
          <p:cNvSpPr txBox="1"/>
          <p:nvPr/>
        </p:nvSpPr>
        <p:spPr>
          <a:xfrm>
            <a:off x="4661964" y="3439501"/>
            <a:ext cx="1791000" cy="1000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rgbClr val="FFFFFF"/>
                </a:solidFill>
                <a:latin typeface="Assistant"/>
                <a:ea typeface="Assistant"/>
                <a:cs typeface="Assistant"/>
                <a:sym typeface="Assistant"/>
              </a:rPr>
              <a:t>It’s a gas giant and the biggest planet in the Solar System</a:t>
            </a:r>
            <a:endParaRPr sz="1600">
              <a:solidFill>
                <a:srgbClr val="FFFFFF"/>
              </a:solidFill>
              <a:latin typeface="Assistant"/>
              <a:ea typeface="Assistant"/>
              <a:cs typeface="Assistant"/>
              <a:sym typeface="Assistant"/>
            </a:endParaRPr>
          </a:p>
        </p:txBody>
      </p:sp>
      <p:sp>
        <p:nvSpPr>
          <p:cNvPr id="1883" name="Google Shape;1883;p47"/>
          <p:cNvSpPr txBox="1"/>
          <p:nvPr/>
        </p:nvSpPr>
        <p:spPr>
          <a:xfrm>
            <a:off x="6632950" y="3048845"/>
            <a:ext cx="1791000" cy="39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2000">
                <a:solidFill>
                  <a:srgbClr val="7D3021"/>
                </a:solidFill>
                <a:latin typeface="Anton"/>
                <a:ea typeface="Anton"/>
                <a:cs typeface="Anton"/>
                <a:sym typeface="Anton"/>
              </a:rPr>
              <a:t>NEPTUNE</a:t>
            </a:r>
            <a:endParaRPr sz="2000">
              <a:solidFill>
                <a:srgbClr val="7D3021"/>
              </a:solidFill>
              <a:latin typeface="Anton"/>
              <a:ea typeface="Anton"/>
              <a:cs typeface="Anton"/>
              <a:sym typeface="Anton"/>
            </a:endParaRPr>
          </a:p>
        </p:txBody>
      </p:sp>
      <p:sp>
        <p:nvSpPr>
          <p:cNvPr id="1891" name="Google Shape;1891;p47"/>
          <p:cNvSpPr txBox="1"/>
          <p:nvPr/>
        </p:nvSpPr>
        <p:spPr>
          <a:xfrm>
            <a:off x="6632950" y="3439501"/>
            <a:ext cx="1791000" cy="1000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rgbClr val="FFFFFF"/>
                </a:solidFill>
                <a:latin typeface="Assistant"/>
                <a:ea typeface="Assistant"/>
                <a:cs typeface="Assistant"/>
                <a:sym typeface="Assistant"/>
              </a:rPr>
              <a:t>Neptune is the fourth-largest object by diameter</a:t>
            </a:r>
            <a:endParaRPr sz="1600">
              <a:solidFill>
                <a:srgbClr val="FFFFFF"/>
              </a:solidFill>
              <a:latin typeface="Assistant"/>
              <a:ea typeface="Assistant"/>
              <a:cs typeface="Assistant"/>
              <a:sym typeface="Assistant"/>
            </a:endParaRPr>
          </a:p>
        </p:txBody>
      </p:sp>
      <p:sp>
        <p:nvSpPr>
          <p:cNvPr id="1865" name="Google Shape;1865;p47"/>
          <p:cNvSpPr txBox="1"/>
          <p:nvPr/>
        </p:nvSpPr>
        <p:spPr>
          <a:xfrm>
            <a:off x="1413475" y="2310325"/>
            <a:ext cx="404100" cy="39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2400">
                <a:solidFill>
                  <a:srgbClr val="7D3021"/>
                </a:solidFill>
                <a:latin typeface="Anton"/>
                <a:ea typeface="Anton"/>
                <a:cs typeface="Anton"/>
                <a:sym typeface="Anton"/>
              </a:rPr>
              <a:t>1</a:t>
            </a:r>
            <a:endParaRPr sz="2400">
              <a:solidFill>
                <a:srgbClr val="7D3021"/>
              </a:solidFill>
              <a:latin typeface="Anton"/>
              <a:ea typeface="Anton"/>
              <a:cs typeface="Anton"/>
              <a:sym typeface="Anton"/>
            </a:endParaRPr>
          </a:p>
        </p:txBody>
      </p:sp>
      <p:sp>
        <p:nvSpPr>
          <p:cNvPr id="1867" name="Google Shape;1867;p47"/>
          <p:cNvSpPr txBox="1"/>
          <p:nvPr/>
        </p:nvSpPr>
        <p:spPr>
          <a:xfrm>
            <a:off x="3384450" y="2310325"/>
            <a:ext cx="404100" cy="39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2400">
                <a:solidFill>
                  <a:srgbClr val="7D3021"/>
                </a:solidFill>
                <a:latin typeface="Anton"/>
                <a:ea typeface="Anton"/>
                <a:cs typeface="Anton"/>
                <a:sym typeface="Anton"/>
              </a:rPr>
              <a:t>2</a:t>
            </a:r>
            <a:endParaRPr sz="2400">
              <a:solidFill>
                <a:srgbClr val="7D3021"/>
              </a:solidFill>
              <a:latin typeface="Anton"/>
              <a:ea typeface="Anton"/>
              <a:cs typeface="Anton"/>
              <a:sym typeface="Anton"/>
            </a:endParaRPr>
          </a:p>
        </p:txBody>
      </p:sp>
      <p:sp>
        <p:nvSpPr>
          <p:cNvPr id="1869" name="Google Shape;1869;p47"/>
          <p:cNvSpPr txBox="1"/>
          <p:nvPr/>
        </p:nvSpPr>
        <p:spPr>
          <a:xfrm>
            <a:off x="5355426" y="2310325"/>
            <a:ext cx="404100" cy="39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2400">
                <a:solidFill>
                  <a:srgbClr val="7D3021"/>
                </a:solidFill>
                <a:latin typeface="Anton"/>
                <a:ea typeface="Anton"/>
                <a:cs typeface="Anton"/>
                <a:sym typeface="Anton"/>
              </a:rPr>
              <a:t>3</a:t>
            </a:r>
            <a:endParaRPr sz="2400">
              <a:solidFill>
                <a:srgbClr val="7D3021"/>
              </a:solidFill>
              <a:latin typeface="Anton"/>
              <a:ea typeface="Anton"/>
              <a:cs typeface="Anton"/>
              <a:sym typeface="Anton"/>
            </a:endParaRPr>
          </a:p>
        </p:txBody>
      </p:sp>
      <p:sp>
        <p:nvSpPr>
          <p:cNvPr id="1871" name="Google Shape;1871;p47"/>
          <p:cNvSpPr txBox="1"/>
          <p:nvPr/>
        </p:nvSpPr>
        <p:spPr>
          <a:xfrm>
            <a:off x="7326390" y="2310325"/>
            <a:ext cx="404100" cy="39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2400">
                <a:solidFill>
                  <a:srgbClr val="7D3021"/>
                </a:solidFill>
                <a:latin typeface="Anton"/>
                <a:ea typeface="Anton"/>
                <a:cs typeface="Anton"/>
                <a:sym typeface="Anton"/>
              </a:rPr>
              <a:t>4</a:t>
            </a:r>
            <a:endParaRPr sz="2400">
              <a:solidFill>
                <a:srgbClr val="7D3021"/>
              </a:solidFill>
              <a:latin typeface="Anton"/>
              <a:ea typeface="Anton"/>
              <a:cs typeface="Anton"/>
              <a:sym typeface="Anton"/>
            </a:endParaRPr>
          </a:p>
        </p:txBody>
      </p:sp>
      <p:grpSp>
        <p:nvGrpSpPr>
          <p:cNvPr id="1892" name="Google Shape;1892;p47"/>
          <p:cNvGrpSpPr/>
          <p:nvPr/>
        </p:nvGrpSpPr>
        <p:grpSpPr>
          <a:xfrm>
            <a:off x="1475787" y="1554173"/>
            <a:ext cx="279030" cy="279088"/>
            <a:chOff x="5049725" y="2027900"/>
            <a:chExt cx="481750" cy="481850"/>
          </a:xfrm>
        </p:grpSpPr>
        <p:sp>
          <p:nvSpPr>
            <p:cNvPr id="1893" name="Google Shape;1893;p4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94" name="Google Shape;1894;p4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95" name="Google Shape;1895;p4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96" name="Google Shape;1896;p4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97" name="Google Shape;1897;p4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98" name="Google Shape;1898;p4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99" name="Google Shape;1899;p4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00" name="Google Shape;1900;p4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01" name="Google Shape;1901;p47"/>
          <p:cNvGrpSpPr/>
          <p:nvPr/>
        </p:nvGrpSpPr>
        <p:grpSpPr>
          <a:xfrm>
            <a:off x="3445824" y="1553005"/>
            <a:ext cx="281622" cy="281579"/>
            <a:chOff x="2685825" y="840375"/>
            <a:chExt cx="481900" cy="481825"/>
          </a:xfrm>
        </p:grpSpPr>
        <p:sp>
          <p:nvSpPr>
            <p:cNvPr id="1902" name="Google Shape;1902;p4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03" name="Google Shape;1903;p4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04" name="Google Shape;1904;p47"/>
          <p:cNvGrpSpPr/>
          <p:nvPr/>
        </p:nvGrpSpPr>
        <p:grpSpPr>
          <a:xfrm>
            <a:off x="5426144" y="1563872"/>
            <a:ext cx="262862" cy="259682"/>
            <a:chOff x="3858100" y="1435075"/>
            <a:chExt cx="487775" cy="481875"/>
          </a:xfrm>
        </p:grpSpPr>
        <p:sp>
          <p:nvSpPr>
            <p:cNvPr id="1905" name="Google Shape;1905;p4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06" name="Google Shape;1906;p4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07" name="Google Shape;1907;p4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08" name="Google Shape;1908;p4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09" name="Google Shape;1909;p4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910" name="Google Shape;1910;p47"/>
          <p:cNvGrpSpPr/>
          <p:nvPr/>
        </p:nvGrpSpPr>
        <p:grpSpPr>
          <a:xfrm>
            <a:off x="7385020" y="1550352"/>
            <a:ext cx="286734" cy="286734"/>
            <a:chOff x="900750" y="1436075"/>
            <a:chExt cx="481825" cy="481825"/>
          </a:xfrm>
        </p:grpSpPr>
        <p:sp>
          <p:nvSpPr>
            <p:cNvPr id="1911" name="Google Shape;1911;p4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12" name="Google Shape;1912;p4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13" name="Google Shape;1913;p4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14" name="Google Shape;1914;p4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sp>
        <p:nvSpPr>
          <p:cNvPr id="1919" name="Google Shape;1919;p48"/>
          <p:cNvSpPr txBox="1"/>
          <p:nvPr>
            <p:ph type="title"/>
          </p:nvPr>
        </p:nvSpPr>
        <p:spPr>
          <a:xfrm>
            <a:off x="720000" y="539400"/>
            <a:ext cx="77109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BIBLIOGRAPHICAL REFERENCES  </a:t>
            </a:r>
            <a:endParaRPr/>
          </a:p>
        </p:txBody>
      </p:sp>
      <p:sp>
        <p:nvSpPr>
          <p:cNvPr id="1920" name="Google Shape;1920;p48"/>
          <p:cNvSpPr txBox="1"/>
          <p:nvPr>
            <p:ph idx="1" type="body"/>
          </p:nvPr>
        </p:nvSpPr>
        <p:spPr>
          <a:xfrm>
            <a:off x="1762500" y="1502550"/>
            <a:ext cx="5625900" cy="2616600"/>
          </a:xfrm>
          <a:prstGeom prst="rect">
            <a:avLst/>
          </a:prstGeom>
        </p:spPr>
        <p:txBody>
          <a:bodyPr anchorCtr="0" anchor="ctr" bIns="0" lIns="0" spcFirstLastPara="1" rIns="0" wrap="square" tIns="0">
            <a:noAutofit/>
          </a:bodyPr>
          <a:lstStyle/>
          <a:p>
            <a:pPr indent="-330200" lvl="0" marL="457200" rtl="0" algn="ctr">
              <a:spcBef>
                <a:spcPts val="0"/>
              </a:spcBef>
              <a:spcAft>
                <a:spcPts val="0"/>
              </a:spcAft>
              <a:buClr>
                <a:schemeClr val="dk2"/>
              </a:buClr>
              <a:buSzPts val="1600"/>
              <a:buChar char="●"/>
            </a:pPr>
            <a:r>
              <a:rPr lang="en">
                <a:solidFill>
                  <a:schemeClr val="dk2"/>
                </a:solidFill>
              </a:rPr>
              <a:t> AUTHOR (YEAR). </a:t>
            </a:r>
            <a:r>
              <a:rPr i="1" lang="en">
                <a:solidFill>
                  <a:schemeClr val="dk2"/>
                </a:solidFill>
              </a:rPr>
              <a:t>Title of the publication</a:t>
            </a:r>
            <a:r>
              <a:rPr lang="en">
                <a:solidFill>
                  <a:schemeClr val="dk2"/>
                </a:solidFill>
              </a:rPr>
              <a:t>. Publisher</a:t>
            </a:r>
            <a:endParaRPr>
              <a:solidFill>
                <a:schemeClr val="dk2"/>
              </a:solidFill>
            </a:endParaRPr>
          </a:p>
          <a:p>
            <a:pPr indent="-330200" lvl="0" marL="457200" rtl="0" algn="ctr">
              <a:spcBef>
                <a:spcPts val="1000"/>
              </a:spcBef>
              <a:spcAft>
                <a:spcPts val="0"/>
              </a:spcAft>
              <a:buClr>
                <a:schemeClr val="dk2"/>
              </a:buClr>
              <a:buSzPts val="1600"/>
              <a:buChar char="●"/>
            </a:pPr>
            <a:r>
              <a:rPr lang="en">
                <a:solidFill>
                  <a:schemeClr val="dk2"/>
                </a:solidFill>
              </a:rPr>
              <a:t> AUTHOR (YEAR). </a:t>
            </a:r>
            <a:r>
              <a:rPr i="1" lang="en">
                <a:solidFill>
                  <a:schemeClr val="dk2"/>
                </a:solidFill>
              </a:rPr>
              <a:t>Title of the publication</a:t>
            </a:r>
            <a:r>
              <a:rPr lang="en">
                <a:solidFill>
                  <a:schemeClr val="dk2"/>
                </a:solidFill>
              </a:rPr>
              <a:t>. Publisher</a:t>
            </a:r>
            <a:endParaRPr>
              <a:solidFill>
                <a:schemeClr val="dk2"/>
              </a:solidFill>
            </a:endParaRPr>
          </a:p>
          <a:p>
            <a:pPr indent="-330200" lvl="0" marL="457200" rtl="0" algn="ctr">
              <a:spcBef>
                <a:spcPts val="1000"/>
              </a:spcBef>
              <a:spcAft>
                <a:spcPts val="0"/>
              </a:spcAft>
              <a:buClr>
                <a:schemeClr val="dk2"/>
              </a:buClr>
              <a:buSzPts val="1600"/>
              <a:buChar char="●"/>
            </a:pPr>
            <a:r>
              <a:rPr lang="en">
                <a:solidFill>
                  <a:schemeClr val="dk2"/>
                </a:solidFill>
              </a:rPr>
              <a:t> AUTHOR (YEAR). </a:t>
            </a:r>
            <a:r>
              <a:rPr i="1" lang="en">
                <a:solidFill>
                  <a:schemeClr val="dk2"/>
                </a:solidFill>
              </a:rPr>
              <a:t>Title of the publication</a:t>
            </a:r>
            <a:r>
              <a:rPr lang="en">
                <a:solidFill>
                  <a:schemeClr val="dk2"/>
                </a:solidFill>
              </a:rPr>
              <a:t>. Publisher</a:t>
            </a:r>
            <a:endParaRPr>
              <a:solidFill>
                <a:schemeClr val="dk2"/>
              </a:solidFill>
            </a:endParaRPr>
          </a:p>
          <a:p>
            <a:pPr indent="-330200" lvl="0" marL="457200" rtl="0" algn="ctr">
              <a:spcBef>
                <a:spcPts val="1000"/>
              </a:spcBef>
              <a:spcAft>
                <a:spcPts val="0"/>
              </a:spcAft>
              <a:buClr>
                <a:schemeClr val="dk2"/>
              </a:buClr>
              <a:buSzPts val="1600"/>
              <a:buChar char="●"/>
            </a:pPr>
            <a:r>
              <a:rPr lang="en">
                <a:solidFill>
                  <a:schemeClr val="dk2"/>
                </a:solidFill>
              </a:rPr>
              <a:t> AUTHOR (YEAR). </a:t>
            </a:r>
            <a:r>
              <a:rPr i="1" lang="en">
                <a:solidFill>
                  <a:schemeClr val="dk2"/>
                </a:solidFill>
              </a:rPr>
              <a:t>Title of the publication</a:t>
            </a:r>
            <a:r>
              <a:rPr lang="en">
                <a:solidFill>
                  <a:schemeClr val="dk2"/>
                </a:solidFill>
              </a:rPr>
              <a:t>. Publisher</a:t>
            </a:r>
            <a:endParaRPr>
              <a:solidFill>
                <a:schemeClr val="dk2"/>
              </a:solidFill>
            </a:endParaRPr>
          </a:p>
          <a:p>
            <a:pPr indent="-330200" lvl="0" marL="457200" rtl="0" algn="ctr">
              <a:spcBef>
                <a:spcPts val="1000"/>
              </a:spcBef>
              <a:spcAft>
                <a:spcPts val="0"/>
              </a:spcAft>
              <a:buClr>
                <a:schemeClr val="dk2"/>
              </a:buClr>
              <a:buSzPts val="1600"/>
              <a:buChar char="●"/>
            </a:pPr>
            <a:r>
              <a:rPr lang="en">
                <a:solidFill>
                  <a:schemeClr val="dk2"/>
                </a:solidFill>
              </a:rPr>
              <a:t> AUTHOR (YEAR). </a:t>
            </a:r>
            <a:r>
              <a:rPr i="1" lang="en">
                <a:solidFill>
                  <a:schemeClr val="dk2"/>
                </a:solidFill>
              </a:rPr>
              <a:t>Title of the publication</a:t>
            </a:r>
            <a:r>
              <a:rPr lang="en">
                <a:solidFill>
                  <a:schemeClr val="dk2"/>
                </a:solidFill>
              </a:rPr>
              <a:t>. Publisher</a:t>
            </a:r>
            <a:endParaRPr>
              <a:solidFill>
                <a:schemeClr val="dk2"/>
              </a:solidFill>
            </a:endParaRPr>
          </a:p>
          <a:p>
            <a:pPr indent="-330200" lvl="0" marL="457200" rtl="0" algn="ctr">
              <a:spcBef>
                <a:spcPts val="1000"/>
              </a:spcBef>
              <a:spcAft>
                <a:spcPts val="1000"/>
              </a:spcAft>
              <a:buClr>
                <a:schemeClr val="dk2"/>
              </a:buClr>
              <a:buSzPts val="1600"/>
              <a:buChar char="●"/>
            </a:pPr>
            <a:r>
              <a:rPr lang="en">
                <a:solidFill>
                  <a:schemeClr val="dk2"/>
                </a:solidFill>
              </a:rPr>
              <a:t> AUTHOR (YEAR). </a:t>
            </a:r>
            <a:r>
              <a:rPr i="1" lang="en">
                <a:solidFill>
                  <a:schemeClr val="dk2"/>
                </a:solidFill>
              </a:rPr>
              <a:t>Title of the publication</a:t>
            </a:r>
            <a:r>
              <a:rPr lang="en">
                <a:solidFill>
                  <a:schemeClr val="dk2"/>
                </a:solidFill>
              </a:rPr>
              <a:t>. Publisher</a:t>
            </a:r>
            <a:endParaRPr>
              <a:solidFill>
                <a:schemeClr val="dk2"/>
              </a:solidFill>
            </a:endParaRPr>
          </a:p>
        </p:txBody>
      </p:sp>
      <p:sp>
        <p:nvSpPr>
          <p:cNvPr id="1921" name="Google Shape;1921;p48"/>
          <p:cNvSpPr/>
          <p:nvPr/>
        </p:nvSpPr>
        <p:spPr>
          <a:xfrm>
            <a:off x="7973075" y="2501575"/>
            <a:ext cx="168000" cy="16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49"/>
          <p:cNvSpPr txBox="1"/>
          <p:nvPr>
            <p:ph type="title"/>
          </p:nvPr>
        </p:nvSpPr>
        <p:spPr>
          <a:xfrm>
            <a:off x="720000" y="1642350"/>
            <a:ext cx="3146400" cy="5727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OUR WEBSITE</a:t>
            </a:r>
            <a:endParaRPr/>
          </a:p>
        </p:txBody>
      </p:sp>
      <p:sp>
        <p:nvSpPr>
          <p:cNvPr id="1927" name="Google Shape;1927;p49"/>
          <p:cNvSpPr txBox="1"/>
          <p:nvPr>
            <p:ph idx="1" type="subTitle"/>
          </p:nvPr>
        </p:nvSpPr>
        <p:spPr>
          <a:xfrm>
            <a:off x="720000" y="2215050"/>
            <a:ext cx="3146400" cy="13041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sp>
        <p:nvSpPr>
          <p:cNvPr id="1928" name="Google Shape;1928;p49"/>
          <p:cNvSpPr/>
          <p:nvPr/>
        </p:nvSpPr>
        <p:spPr>
          <a:xfrm>
            <a:off x="4572000" y="1178248"/>
            <a:ext cx="3852000" cy="2787000"/>
          </a:xfrm>
          <a:prstGeom prst="roundRect">
            <a:avLst>
              <a:gd fmla="val 429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9" name="Google Shape;1929;p49"/>
          <p:cNvGrpSpPr/>
          <p:nvPr/>
        </p:nvGrpSpPr>
        <p:grpSpPr>
          <a:xfrm>
            <a:off x="4842243" y="3516322"/>
            <a:ext cx="3311448" cy="326519"/>
            <a:chOff x="4841943" y="3886997"/>
            <a:chExt cx="3311448" cy="326519"/>
          </a:xfrm>
        </p:grpSpPr>
        <p:grpSp>
          <p:nvGrpSpPr>
            <p:cNvPr id="1930" name="Google Shape;1930;p49"/>
            <p:cNvGrpSpPr/>
            <p:nvPr/>
          </p:nvGrpSpPr>
          <p:grpSpPr>
            <a:xfrm>
              <a:off x="4841949" y="3886997"/>
              <a:ext cx="3311442" cy="95507"/>
              <a:chOff x="5238562" y="4064338"/>
              <a:chExt cx="2868043" cy="82719"/>
            </a:xfrm>
          </p:grpSpPr>
          <p:sp>
            <p:nvSpPr>
              <p:cNvPr id="1931" name="Google Shape;1931;p49"/>
              <p:cNvSpPr/>
              <p:nvPr/>
            </p:nvSpPr>
            <p:spPr>
              <a:xfrm>
                <a:off x="5238825" y="4091082"/>
                <a:ext cx="2867780" cy="29230"/>
              </a:xfrm>
              <a:custGeom>
                <a:rect b="b" l="l" r="r" t="t"/>
                <a:pathLst>
                  <a:path extrusionOk="0" h="1150" w="214976">
                    <a:moveTo>
                      <a:pt x="0" y="1"/>
                    </a:moveTo>
                    <a:lnTo>
                      <a:pt x="0" y="1149"/>
                    </a:lnTo>
                    <a:lnTo>
                      <a:pt x="214975" y="1149"/>
                    </a:lnTo>
                    <a:lnTo>
                      <a:pt x="2149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9"/>
              <p:cNvSpPr/>
              <p:nvPr/>
            </p:nvSpPr>
            <p:spPr>
              <a:xfrm>
                <a:off x="5238562" y="4091092"/>
                <a:ext cx="1052366" cy="29216"/>
              </a:xfrm>
              <a:custGeom>
                <a:rect b="b" l="l" r="r" t="t"/>
                <a:pathLst>
                  <a:path extrusionOk="0" h="1150" w="109110">
                    <a:moveTo>
                      <a:pt x="0" y="1"/>
                    </a:moveTo>
                    <a:lnTo>
                      <a:pt x="0" y="1149"/>
                    </a:lnTo>
                    <a:lnTo>
                      <a:pt x="109109" y="1149"/>
                    </a:lnTo>
                    <a:lnTo>
                      <a:pt x="1091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9"/>
              <p:cNvSpPr/>
              <p:nvPr/>
            </p:nvSpPr>
            <p:spPr>
              <a:xfrm>
                <a:off x="6244244" y="4064338"/>
                <a:ext cx="82693" cy="82719"/>
              </a:xfrm>
              <a:custGeom>
                <a:rect b="b" l="l" r="r" t="t"/>
                <a:pathLst>
                  <a:path extrusionOk="0" h="3256" w="3255">
                    <a:moveTo>
                      <a:pt x="1625" y="1"/>
                    </a:moveTo>
                    <a:cubicBezTo>
                      <a:pt x="728" y="1"/>
                      <a:pt x="1" y="729"/>
                      <a:pt x="1" y="1626"/>
                    </a:cubicBezTo>
                    <a:cubicBezTo>
                      <a:pt x="1" y="2527"/>
                      <a:pt x="728" y="3255"/>
                      <a:pt x="1625" y="3255"/>
                    </a:cubicBezTo>
                    <a:cubicBezTo>
                      <a:pt x="2527" y="3255"/>
                      <a:pt x="3254" y="2527"/>
                      <a:pt x="3254" y="1626"/>
                    </a:cubicBezTo>
                    <a:cubicBezTo>
                      <a:pt x="3254" y="729"/>
                      <a:pt x="2527" y="1"/>
                      <a:pt x="16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4" name="Google Shape;1934;p49"/>
            <p:cNvGrpSpPr/>
            <p:nvPr/>
          </p:nvGrpSpPr>
          <p:grpSpPr>
            <a:xfrm>
              <a:off x="4841943" y="4088524"/>
              <a:ext cx="1580463" cy="119299"/>
              <a:chOff x="950116" y="4374618"/>
              <a:chExt cx="1885769" cy="142345"/>
            </a:xfrm>
          </p:grpSpPr>
          <p:sp>
            <p:nvSpPr>
              <p:cNvPr id="1935" name="Google Shape;1935;p49"/>
              <p:cNvSpPr/>
              <p:nvPr/>
            </p:nvSpPr>
            <p:spPr>
              <a:xfrm>
                <a:off x="950116" y="4382213"/>
                <a:ext cx="127190" cy="127190"/>
              </a:xfrm>
              <a:custGeom>
                <a:rect b="b" l="l" r="r" t="t"/>
                <a:pathLst>
                  <a:path extrusionOk="0" h="3634" w="3634">
                    <a:moveTo>
                      <a:pt x="1" y="1"/>
                    </a:moveTo>
                    <a:lnTo>
                      <a:pt x="1" y="3633"/>
                    </a:lnTo>
                    <a:lnTo>
                      <a:pt x="3634" y="181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9"/>
              <p:cNvSpPr/>
              <p:nvPr/>
            </p:nvSpPr>
            <p:spPr>
              <a:xfrm>
                <a:off x="1239222" y="4399819"/>
                <a:ext cx="91980" cy="91945"/>
              </a:xfrm>
              <a:custGeom>
                <a:rect b="b" l="l" r="r" t="t"/>
                <a:pathLst>
                  <a:path extrusionOk="0" h="2627" w="2628">
                    <a:moveTo>
                      <a:pt x="1" y="0"/>
                    </a:moveTo>
                    <a:lnTo>
                      <a:pt x="1" y="2627"/>
                    </a:lnTo>
                    <a:lnTo>
                      <a:pt x="2628" y="131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9"/>
              <p:cNvSpPr/>
              <p:nvPr/>
            </p:nvSpPr>
            <p:spPr>
              <a:xfrm>
                <a:off x="1335509" y="4399819"/>
                <a:ext cx="11830" cy="91945"/>
              </a:xfrm>
              <a:custGeom>
                <a:rect b="b" l="l" r="r" t="t"/>
                <a:pathLst>
                  <a:path extrusionOk="0" h="2627" w="338">
                    <a:moveTo>
                      <a:pt x="0" y="0"/>
                    </a:moveTo>
                    <a:lnTo>
                      <a:pt x="0" y="2627"/>
                    </a:lnTo>
                    <a:lnTo>
                      <a:pt x="337" y="2627"/>
                    </a:lnTo>
                    <a:lnTo>
                      <a:pt x="3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9"/>
              <p:cNvSpPr/>
              <p:nvPr/>
            </p:nvSpPr>
            <p:spPr>
              <a:xfrm>
                <a:off x="1509218" y="4374618"/>
                <a:ext cx="96355" cy="142345"/>
              </a:xfrm>
              <a:custGeom>
                <a:rect b="b" l="l" r="r" t="t"/>
                <a:pathLst>
                  <a:path extrusionOk="0" h="4067" w="2753">
                    <a:moveTo>
                      <a:pt x="2752" y="1"/>
                    </a:moveTo>
                    <a:lnTo>
                      <a:pt x="1" y="2032"/>
                    </a:lnTo>
                    <a:lnTo>
                      <a:pt x="2752" y="4066"/>
                    </a:lnTo>
                    <a:lnTo>
                      <a:pt x="27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9"/>
              <p:cNvSpPr/>
              <p:nvPr/>
            </p:nvSpPr>
            <p:spPr>
              <a:xfrm>
                <a:off x="1509218" y="4410494"/>
                <a:ext cx="48545" cy="70455"/>
              </a:xfrm>
              <a:custGeom>
                <a:rect b="b" l="l" r="r" t="t"/>
                <a:pathLst>
                  <a:path extrusionOk="0" h="2013" w="1387">
                    <a:moveTo>
                      <a:pt x="1" y="1"/>
                    </a:moveTo>
                    <a:lnTo>
                      <a:pt x="1" y="2013"/>
                    </a:lnTo>
                    <a:lnTo>
                      <a:pt x="1386" y="2013"/>
                    </a:lnTo>
                    <a:lnTo>
                      <a:pt x="13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9"/>
              <p:cNvSpPr/>
              <p:nvPr/>
            </p:nvSpPr>
            <p:spPr>
              <a:xfrm>
                <a:off x="1619855" y="4378013"/>
                <a:ext cx="54880" cy="135450"/>
              </a:xfrm>
              <a:custGeom>
                <a:rect b="b" l="l" r="r" t="t"/>
                <a:pathLst>
                  <a:path extrusionOk="0" h="3870" w="1568">
                    <a:moveTo>
                      <a:pt x="1" y="0"/>
                    </a:moveTo>
                    <a:lnTo>
                      <a:pt x="1" y="426"/>
                    </a:lnTo>
                    <a:cubicBezTo>
                      <a:pt x="666" y="604"/>
                      <a:pt x="1161" y="1212"/>
                      <a:pt x="1161" y="1935"/>
                    </a:cubicBezTo>
                    <a:cubicBezTo>
                      <a:pt x="1161" y="2658"/>
                      <a:pt x="666" y="3266"/>
                      <a:pt x="1" y="3448"/>
                    </a:cubicBezTo>
                    <a:lnTo>
                      <a:pt x="1" y="3869"/>
                    </a:lnTo>
                    <a:cubicBezTo>
                      <a:pt x="895" y="3680"/>
                      <a:pt x="1568" y="2887"/>
                      <a:pt x="1568" y="1935"/>
                    </a:cubicBezTo>
                    <a:cubicBezTo>
                      <a:pt x="1568" y="983"/>
                      <a:pt x="895" y="19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9"/>
              <p:cNvSpPr/>
              <p:nvPr/>
            </p:nvSpPr>
            <p:spPr>
              <a:xfrm>
                <a:off x="1619855" y="4411859"/>
                <a:ext cx="27545" cy="67725"/>
              </a:xfrm>
              <a:custGeom>
                <a:rect b="b" l="l" r="r" t="t"/>
                <a:pathLst>
                  <a:path extrusionOk="0" h="1935" w="787">
                    <a:moveTo>
                      <a:pt x="1" y="1"/>
                    </a:moveTo>
                    <a:lnTo>
                      <a:pt x="1" y="1935"/>
                    </a:lnTo>
                    <a:cubicBezTo>
                      <a:pt x="450" y="1842"/>
                      <a:pt x="786" y="1444"/>
                      <a:pt x="786" y="968"/>
                    </a:cubicBezTo>
                    <a:cubicBezTo>
                      <a:pt x="786" y="492"/>
                      <a:pt x="450" y="9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9"/>
              <p:cNvSpPr/>
              <p:nvPr/>
            </p:nvSpPr>
            <p:spPr>
              <a:xfrm>
                <a:off x="1708302" y="4429849"/>
                <a:ext cx="397845" cy="31745"/>
              </a:xfrm>
              <a:custGeom>
                <a:rect b="b" l="l" r="r" t="t"/>
                <a:pathLst>
                  <a:path extrusionOk="0" h="907" w="11367">
                    <a:moveTo>
                      <a:pt x="0" y="1"/>
                    </a:moveTo>
                    <a:lnTo>
                      <a:pt x="0" y="906"/>
                    </a:lnTo>
                    <a:lnTo>
                      <a:pt x="11367" y="906"/>
                    </a:lnTo>
                    <a:lnTo>
                      <a:pt x="113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9"/>
              <p:cNvSpPr/>
              <p:nvPr/>
            </p:nvSpPr>
            <p:spPr>
              <a:xfrm>
                <a:off x="2061320" y="4400904"/>
                <a:ext cx="89670" cy="89670"/>
              </a:xfrm>
              <a:custGeom>
                <a:rect b="b" l="l" r="r" t="t"/>
                <a:pathLst>
                  <a:path extrusionOk="0" h="2562" w="2562">
                    <a:moveTo>
                      <a:pt x="1281" y="1"/>
                    </a:moveTo>
                    <a:cubicBezTo>
                      <a:pt x="573" y="1"/>
                      <a:pt x="1" y="576"/>
                      <a:pt x="1" y="1281"/>
                    </a:cubicBezTo>
                    <a:cubicBezTo>
                      <a:pt x="1" y="1989"/>
                      <a:pt x="573" y="2562"/>
                      <a:pt x="1281" y="2562"/>
                    </a:cubicBezTo>
                    <a:cubicBezTo>
                      <a:pt x="1989" y="2562"/>
                      <a:pt x="2561" y="1989"/>
                      <a:pt x="2561" y="1281"/>
                    </a:cubicBezTo>
                    <a:cubicBezTo>
                      <a:pt x="2561" y="576"/>
                      <a:pt x="1989" y="1"/>
                      <a:pt x="12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9"/>
              <p:cNvSpPr/>
              <p:nvPr/>
            </p:nvSpPr>
            <p:spPr>
              <a:xfrm>
                <a:off x="2317245" y="4405769"/>
                <a:ext cx="54740" cy="83300"/>
              </a:xfrm>
              <a:custGeom>
                <a:rect b="b" l="l" r="r" t="t"/>
                <a:pathLst>
                  <a:path extrusionOk="0" h="2380" w="1564">
                    <a:moveTo>
                      <a:pt x="786" y="241"/>
                    </a:moveTo>
                    <a:cubicBezTo>
                      <a:pt x="1107" y="241"/>
                      <a:pt x="1250" y="616"/>
                      <a:pt x="1250" y="1180"/>
                    </a:cubicBezTo>
                    <a:cubicBezTo>
                      <a:pt x="1250" y="1769"/>
                      <a:pt x="1099" y="2140"/>
                      <a:pt x="782" y="2140"/>
                    </a:cubicBezTo>
                    <a:cubicBezTo>
                      <a:pt x="496" y="2140"/>
                      <a:pt x="314" y="1799"/>
                      <a:pt x="314" y="1200"/>
                    </a:cubicBezTo>
                    <a:cubicBezTo>
                      <a:pt x="314" y="573"/>
                      <a:pt x="511" y="241"/>
                      <a:pt x="786"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9"/>
              <p:cNvSpPr/>
              <p:nvPr/>
            </p:nvSpPr>
            <p:spPr>
              <a:xfrm>
                <a:off x="2382767" y="4429849"/>
                <a:ext cx="14840" cy="59220"/>
              </a:xfrm>
              <a:custGeom>
                <a:rect b="b" l="l" r="r" t="t"/>
                <a:pathLst>
                  <a:path extrusionOk="0" h="1692" w="424">
                    <a:moveTo>
                      <a:pt x="214" y="1"/>
                    </a:moveTo>
                    <a:cubicBezTo>
                      <a:pt x="90" y="1"/>
                      <a:pt x="1" y="94"/>
                      <a:pt x="1" y="222"/>
                    </a:cubicBezTo>
                    <a:cubicBezTo>
                      <a:pt x="1" y="345"/>
                      <a:pt x="86" y="442"/>
                      <a:pt x="209" y="442"/>
                    </a:cubicBezTo>
                    <a:cubicBezTo>
                      <a:pt x="341" y="442"/>
                      <a:pt x="423" y="345"/>
                      <a:pt x="423" y="222"/>
                    </a:cubicBezTo>
                    <a:cubicBezTo>
                      <a:pt x="418" y="94"/>
                      <a:pt x="338" y="1"/>
                      <a:pt x="214" y="1"/>
                    </a:cubicBezTo>
                    <a:close/>
                    <a:moveTo>
                      <a:pt x="214" y="1251"/>
                    </a:moveTo>
                    <a:cubicBezTo>
                      <a:pt x="90" y="1251"/>
                      <a:pt x="1" y="1340"/>
                      <a:pt x="1" y="1472"/>
                    </a:cubicBezTo>
                    <a:cubicBezTo>
                      <a:pt x="1" y="1595"/>
                      <a:pt x="86" y="1692"/>
                      <a:pt x="209" y="1692"/>
                    </a:cubicBezTo>
                    <a:cubicBezTo>
                      <a:pt x="341" y="1692"/>
                      <a:pt x="423" y="1595"/>
                      <a:pt x="423" y="1472"/>
                    </a:cubicBezTo>
                    <a:cubicBezTo>
                      <a:pt x="418" y="1340"/>
                      <a:pt x="338" y="1251"/>
                      <a:pt x="214" y="12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9"/>
              <p:cNvSpPr/>
              <p:nvPr/>
            </p:nvSpPr>
            <p:spPr>
              <a:xfrm>
                <a:off x="2407127" y="4407134"/>
                <a:ext cx="50155" cy="81935"/>
              </a:xfrm>
              <a:custGeom>
                <a:rect b="b" l="l" r="r" t="t"/>
                <a:pathLst>
                  <a:path extrusionOk="0" h="2341" w="1433">
                    <a:moveTo>
                      <a:pt x="288" y="0"/>
                    </a:moveTo>
                    <a:lnTo>
                      <a:pt x="136" y="1107"/>
                    </a:lnTo>
                    <a:cubicBezTo>
                      <a:pt x="222" y="1095"/>
                      <a:pt x="326" y="1080"/>
                      <a:pt x="458" y="1080"/>
                    </a:cubicBezTo>
                    <a:cubicBezTo>
                      <a:pt x="915" y="1080"/>
                      <a:pt x="1115" y="1293"/>
                      <a:pt x="1120" y="1591"/>
                    </a:cubicBezTo>
                    <a:cubicBezTo>
                      <a:pt x="1120" y="1900"/>
                      <a:pt x="868" y="2089"/>
                      <a:pt x="574" y="2089"/>
                    </a:cubicBezTo>
                    <a:cubicBezTo>
                      <a:pt x="365" y="2089"/>
                      <a:pt x="175" y="2020"/>
                      <a:pt x="83" y="1962"/>
                    </a:cubicBezTo>
                    <a:lnTo>
                      <a:pt x="1" y="2198"/>
                    </a:lnTo>
                    <a:cubicBezTo>
                      <a:pt x="113" y="2271"/>
                      <a:pt x="326" y="2341"/>
                      <a:pt x="578" y="2341"/>
                    </a:cubicBezTo>
                    <a:cubicBezTo>
                      <a:pt x="1077" y="2341"/>
                      <a:pt x="1433" y="2005"/>
                      <a:pt x="1433" y="1555"/>
                    </a:cubicBezTo>
                    <a:cubicBezTo>
                      <a:pt x="1433" y="1266"/>
                      <a:pt x="1286" y="1068"/>
                      <a:pt x="1104" y="964"/>
                    </a:cubicBezTo>
                    <a:cubicBezTo>
                      <a:pt x="961" y="878"/>
                      <a:pt x="786" y="839"/>
                      <a:pt x="609" y="839"/>
                    </a:cubicBezTo>
                    <a:cubicBezTo>
                      <a:pt x="524" y="839"/>
                      <a:pt x="474" y="848"/>
                      <a:pt x="419" y="855"/>
                    </a:cubicBezTo>
                    <a:lnTo>
                      <a:pt x="508" y="264"/>
                    </a:lnTo>
                    <a:lnTo>
                      <a:pt x="1386" y="264"/>
                    </a:lnTo>
                    <a:lnTo>
                      <a:pt x="13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9"/>
              <p:cNvSpPr/>
              <p:nvPr/>
            </p:nvSpPr>
            <p:spPr>
              <a:xfrm>
                <a:off x="2469988" y="4405769"/>
                <a:ext cx="54740" cy="83300"/>
              </a:xfrm>
              <a:custGeom>
                <a:rect b="b" l="l" r="r" t="t"/>
                <a:pathLst>
                  <a:path extrusionOk="0" h="2380" w="1564">
                    <a:moveTo>
                      <a:pt x="782" y="241"/>
                    </a:moveTo>
                    <a:cubicBezTo>
                      <a:pt x="1107" y="241"/>
                      <a:pt x="1250" y="616"/>
                      <a:pt x="1250" y="1180"/>
                    </a:cubicBezTo>
                    <a:cubicBezTo>
                      <a:pt x="1250" y="1769"/>
                      <a:pt x="1099" y="2140"/>
                      <a:pt x="778" y="2140"/>
                    </a:cubicBezTo>
                    <a:cubicBezTo>
                      <a:pt x="496" y="2140"/>
                      <a:pt x="314" y="1799"/>
                      <a:pt x="314" y="1200"/>
                    </a:cubicBezTo>
                    <a:cubicBezTo>
                      <a:pt x="314" y="573"/>
                      <a:pt x="511" y="241"/>
                      <a:pt x="782"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9"/>
              <p:cNvSpPr/>
              <p:nvPr/>
            </p:nvSpPr>
            <p:spPr>
              <a:xfrm>
                <a:off x="2555180" y="4402794"/>
                <a:ext cx="43085" cy="89950"/>
              </a:xfrm>
              <a:custGeom>
                <a:rect b="b" l="l" r="r" t="t"/>
                <a:pathLst>
                  <a:path extrusionOk="0" h="2570" w="1231">
                    <a:moveTo>
                      <a:pt x="990" y="1"/>
                    </a:moveTo>
                    <a:lnTo>
                      <a:pt x="0" y="2570"/>
                    </a:lnTo>
                    <a:lnTo>
                      <a:pt x="240" y="2570"/>
                    </a:lnTo>
                    <a:lnTo>
                      <a:pt x="12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9"/>
              <p:cNvSpPr/>
              <p:nvPr/>
            </p:nvSpPr>
            <p:spPr>
              <a:xfrm>
                <a:off x="2629627" y="4405769"/>
                <a:ext cx="51520" cy="81935"/>
              </a:xfrm>
              <a:custGeom>
                <a:rect b="b" l="l" r="r" t="t"/>
                <a:pathLst>
                  <a:path extrusionOk="0" h="2341" w="1472">
                    <a:moveTo>
                      <a:pt x="709" y="1"/>
                    </a:moveTo>
                    <a:cubicBezTo>
                      <a:pt x="445" y="1"/>
                      <a:pt x="218" y="101"/>
                      <a:pt x="59" y="237"/>
                    </a:cubicBezTo>
                    <a:lnTo>
                      <a:pt x="156" y="453"/>
                    </a:lnTo>
                    <a:cubicBezTo>
                      <a:pt x="264" y="364"/>
                      <a:pt x="438" y="260"/>
                      <a:pt x="647" y="260"/>
                    </a:cubicBezTo>
                    <a:cubicBezTo>
                      <a:pt x="988" y="260"/>
                      <a:pt x="1104" y="476"/>
                      <a:pt x="1104" y="708"/>
                    </a:cubicBezTo>
                    <a:cubicBezTo>
                      <a:pt x="1100" y="1057"/>
                      <a:pt x="833" y="1355"/>
                      <a:pt x="245" y="1912"/>
                    </a:cubicBezTo>
                    <a:lnTo>
                      <a:pt x="1" y="2151"/>
                    </a:lnTo>
                    <a:lnTo>
                      <a:pt x="1" y="2341"/>
                    </a:lnTo>
                    <a:lnTo>
                      <a:pt x="1471" y="2341"/>
                    </a:lnTo>
                    <a:lnTo>
                      <a:pt x="1471" y="2082"/>
                    </a:lnTo>
                    <a:lnTo>
                      <a:pt x="438" y="2082"/>
                    </a:lnTo>
                    <a:lnTo>
                      <a:pt x="438" y="2074"/>
                    </a:lnTo>
                    <a:lnTo>
                      <a:pt x="620" y="1904"/>
                    </a:lnTo>
                    <a:cubicBezTo>
                      <a:pt x="1107" y="1440"/>
                      <a:pt x="1413" y="1096"/>
                      <a:pt x="1413" y="669"/>
                    </a:cubicBezTo>
                    <a:cubicBezTo>
                      <a:pt x="1413" y="341"/>
                      <a:pt x="1204" y="1"/>
                      <a:pt x="7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9"/>
              <p:cNvSpPr/>
              <p:nvPr/>
            </p:nvSpPr>
            <p:spPr>
              <a:xfrm>
                <a:off x="2694098" y="4429849"/>
                <a:ext cx="14805" cy="59220"/>
              </a:xfrm>
              <a:custGeom>
                <a:rect b="b" l="l" r="r" t="t"/>
                <a:pathLst>
                  <a:path extrusionOk="0" h="1692" w="423">
                    <a:moveTo>
                      <a:pt x="213" y="1"/>
                    </a:moveTo>
                    <a:cubicBezTo>
                      <a:pt x="89" y="1"/>
                      <a:pt x="1" y="94"/>
                      <a:pt x="1" y="222"/>
                    </a:cubicBezTo>
                    <a:cubicBezTo>
                      <a:pt x="1" y="345"/>
                      <a:pt x="85" y="442"/>
                      <a:pt x="210" y="442"/>
                    </a:cubicBezTo>
                    <a:cubicBezTo>
                      <a:pt x="341" y="442"/>
                      <a:pt x="422" y="345"/>
                      <a:pt x="422" y="222"/>
                    </a:cubicBezTo>
                    <a:cubicBezTo>
                      <a:pt x="419" y="94"/>
                      <a:pt x="337" y="1"/>
                      <a:pt x="213" y="1"/>
                    </a:cubicBezTo>
                    <a:close/>
                    <a:moveTo>
                      <a:pt x="213" y="1251"/>
                    </a:moveTo>
                    <a:cubicBezTo>
                      <a:pt x="89" y="1251"/>
                      <a:pt x="1" y="1340"/>
                      <a:pt x="1" y="1472"/>
                    </a:cubicBezTo>
                    <a:cubicBezTo>
                      <a:pt x="1" y="1595"/>
                      <a:pt x="85" y="1692"/>
                      <a:pt x="210" y="1692"/>
                    </a:cubicBezTo>
                    <a:cubicBezTo>
                      <a:pt x="341" y="1692"/>
                      <a:pt x="422" y="1595"/>
                      <a:pt x="422" y="1472"/>
                    </a:cubicBezTo>
                    <a:cubicBezTo>
                      <a:pt x="419" y="1340"/>
                      <a:pt x="337" y="1251"/>
                      <a:pt x="213" y="12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9"/>
              <p:cNvSpPr/>
              <p:nvPr/>
            </p:nvSpPr>
            <p:spPr>
              <a:xfrm>
                <a:off x="2718494" y="4407134"/>
                <a:ext cx="50085" cy="81935"/>
              </a:xfrm>
              <a:custGeom>
                <a:rect b="b" l="l" r="r" t="t"/>
                <a:pathLst>
                  <a:path extrusionOk="0" h="2341" w="1431">
                    <a:moveTo>
                      <a:pt x="282" y="0"/>
                    </a:moveTo>
                    <a:lnTo>
                      <a:pt x="135" y="1107"/>
                    </a:lnTo>
                    <a:cubicBezTo>
                      <a:pt x="220" y="1095"/>
                      <a:pt x="320" y="1080"/>
                      <a:pt x="452" y="1080"/>
                    </a:cubicBezTo>
                    <a:cubicBezTo>
                      <a:pt x="913" y="1080"/>
                      <a:pt x="1110" y="1293"/>
                      <a:pt x="1114" y="1591"/>
                    </a:cubicBezTo>
                    <a:cubicBezTo>
                      <a:pt x="1114" y="1900"/>
                      <a:pt x="863" y="2089"/>
                      <a:pt x="568" y="2089"/>
                    </a:cubicBezTo>
                    <a:cubicBezTo>
                      <a:pt x="359" y="2089"/>
                      <a:pt x="174" y="2020"/>
                      <a:pt x="77" y="1962"/>
                    </a:cubicBezTo>
                    <a:lnTo>
                      <a:pt x="0" y="2198"/>
                    </a:lnTo>
                    <a:cubicBezTo>
                      <a:pt x="108" y="2271"/>
                      <a:pt x="320" y="2341"/>
                      <a:pt x="572" y="2341"/>
                    </a:cubicBezTo>
                    <a:cubicBezTo>
                      <a:pt x="1072" y="2341"/>
                      <a:pt x="1431" y="2005"/>
                      <a:pt x="1431" y="1555"/>
                    </a:cubicBezTo>
                    <a:cubicBezTo>
                      <a:pt x="1431" y="1266"/>
                      <a:pt x="1281" y="1068"/>
                      <a:pt x="1099" y="964"/>
                    </a:cubicBezTo>
                    <a:cubicBezTo>
                      <a:pt x="959" y="878"/>
                      <a:pt x="781" y="839"/>
                      <a:pt x="604" y="839"/>
                    </a:cubicBezTo>
                    <a:cubicBezTo>
                      <a:pt x="518" y="839"/>
                      <a:pt x="472" y="848"/>
                      <a:pt x="418" y="855"/>
                    </a:cubicBezTo>
                    <a:lnTo>
                      <a:pt x="506" y="264"/>
                    </a:lnTo>
                    <a:lnTo>
                      <a:pt x="1385" y="264"/>
                    </a:lnTo>
                    <a:lnTo>
                      <a:pt x="13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9"/>
              <p:cNvSpPr/>
              <p:nvPr/>
            </p:nvSpPr>
            <p:spPr>
              <a:xfrm>
                <a:off x="2781285" y="4405769"/>
                <a:ext cx="54600" cy="83300"/>
              </a:xfrm>
              <a:custGeom>
                <a:rect b="b" l="l" r="r" t="t"/>
                <a:pathLst>
                  <a:path extrusionOk="0" h="2380" w="1560">
                    <a:moveTo>
                      <a:pt x="783" y="241"/>
                    </a:moveTo>
                    <a:cubicBezTo>
                      <a:pt x="1103" y="241"/>
                      <a:pt x="1251" y="616"/>
                      <a:pt x="1251" y="1180"/>
                    </a:cubicBezTo>
                    <a:cubicBezTo>
                      <a:pt x="1251" y="1769"/>
                      <a:pt x="1096" y="2140"/>
                      <a:pt x="778" y="2140"/>
                    </a:cubicBezTo>
                    <a:cubicBezTo>
                      <a:pt x="496" y="2140"/>
                      <a:pt x="310" y="1799"/>
                      <a:pt x="310" y="1200"/>
                    </a:cubicBezTo>
                    <a:cubicBezTo>
                      <a:pt x="310" y="573"/>
                      <a:pt x="508" y="241"/>
                      <a:pt x="783" y="241"/>
                    </a:cubicBezTo>
                    <a:close/>
                    <a:moveTo>
                      <a:pt x="798" y="1"/>
                    </a:moveTo>
                    <a:cubicBezTo>
                      <a:pt x="333" y="1"/>
                      <a:pt x="1" y="426"/>
                      <a:pt x="1" y="1196"/>
                    </a:cubicBezTo>
                    <a:cubicBezTo>
                      <a:pt x="8" y="1958"/>
                      <a:pt x="310" y="2380"/>
                      <a:pt x="760" y="2380"/>
                    </a:cubicBezTo>
                    <a:cubicBezTo>
                      <a:pt x="1270" y="2380"/>
                      <a:pt x="1560" y="1946"/>
                      <a:pt x="1560" y="1165"/>
                    </a:cubicBezTo>
                    <a:cubicBezTo>
                      <a:pt x="1560" y="434"/>
                      <a:pt x="1285" y="1"/>
                      <a:pt x="7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3" name="Google Shape;1953;p49"/>
            <p:cNvGrpSpPr/>
            <p:nvPr/>
          </p:nvGrpSpPr>
          <p:grpSpPr>
            <a:xfrm>
              <a:off x="6740408" y="4082745"/>
              <a:ext cx="1412936" cy="130770"/>
              <a:chOff x="2935989" y="4367723"/>
              <a:chExt cx="1685879" cy="156032"/>
            </a:xfrm>
          </p:grpSpPr>
          <p:sp>
            <p:nvSpPr>
              <p:cNvPr id="1954" name="Google Shape;1954;p49"/>
              <p:cNvSpPr/>
              <p:nvPr/>
            </p:nvSpPr>
            <p:spPr>
              <a:xfrm>
                <a:off x="2935989" y="4376368"/>
                <a:ext cx="179165" cy="138705"/>
              </a:xfrm>
              <a:custGeom>
                <a:rect b="b" l="l" r="r" t="t"/>
                <a:pathLst>
                  <a:path extrusionOk="0" h="3963" w="5119">
                    <a:moveTo>
                      <a:pt x="1323" y="1761"/>
                    </a:moveTo>
                    <a:lnTo>
                      <a:pt x="1323" y="2202"/>
                    </a:lnTo>
                    <a:lnTo>
                      <a:pt x="495" y="2202"/>
                    </a:lnTo>
                    <a:lnTo>
                      <a:pt x="495" y="1761"/>
                    </a:lnTo>
                    <a:close/>
                    <a:moveTo>
                      <a:pt x="4515" y="1761"/>
                    </a:moveTo>
                    <a:lnTo>
                      <a:pt x="4515" y="2202"/>
                    </a:lnTo>
                    <a:lnTo>
                      <a:pt x="1872" y="2202"/>
                    </a:lnTo>
                    <a:lnTo>
                      <a:pt x="1872" y="1761"/>
                    </a:lnTo>
                    <a:close/>
                    <a:moveTo>
                      <a:pt x="3191" y="2698"/>
                    </a:moveTo>
                    <a:lnTo>
                      <a:pt x="3191" y="3139"/>
                    </a:lnTo>
                    <a:lnTo>
                      <a:pt x="549" y="3139"/>
                    </a:lnTo>
                    <a:lnTo>
                      <a:pt x="549" y="2698"/>
                    </a:lnTo>
                    <a:close/>
                    <a:moveTo>
                      <a:pt x="4569" y="2698"/>
                    </a:moveTo>
                    <a:lnTo>
                      <a:pt x="4569" y="3139"/>
                    </a:lnTo>
                    <a:lnTo>
                      <a:pt x="3745" y="3139"/>
                    </a:lnTo>
                    <a:lnTo>
                      <a:pt x="3745" y="2698"/>
                    </a:lnTo>
                    <a:close/>
                    <a:moveTo>
                      <a:pt x="538" y="1"/>
                    </a:moveTo>
                    <a:cubicBezTo>
                      <a:pt x="240" y="1"/>
                      <a:pt x="0" y="241"/>
                      <a:pt x="0" y="539"/>
                    </a:cubicBezTo>
                    <a:lnTo>
                      <a:pt x="0" y="3429"/>
                    </a:lnTo>
                    <a:cubicBezTo>
                      <a:pt x="0" y="3723"/>
                      <a:pt x="240" y="3963"/>
                      <a:pt x="538" y="3963"/>
                    </a:cubicBezTo>
                    <a:lnTo>
                      <a:pt x="4584" y="3963"/>
                    </a:lnTo>
                    <a:cubicBezTo>
                      <a:pt x="4878" y="3963"/>
                      <a:pt x="5118" y="3723"/>
                      <a:pt x="5118" y="3429"/>
                    </a:cubicBezTo>
                    <a:lnTo>
                      <a:pt x="5118" y="539"/>
                    </a:lnTo>
                    <a:cubicBezTo>
                      <a:pt x="5118" y="241"/>
                      <a:pt x="4878" y="1"/>
                      <a:pt x="4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9"/>
              <p:cNvSpPr/>
              <p:nvPr/>
            </p:nvSpPr>
            <p:spPr>
              <a:xfrm>
                <a:off x="3835089" y="4383858"/>
                <a:ext cx="196525" cy="123760"/>
              </a:xfrm>
              <a:custGeom>
                <a:rect b="b" l="l" r="r" t="t"/>
                <a:pathLst>
                  <a:path extrusionOk="0" h="3536" w="5615">
                    <a:moveTo>
                      <a:pt x="5119" y="495"/>
                    </a:moveTo>
                    <a:lnTo>
                      <a:pt x="5119" y="3041"/>
                    </a:lnTo>
                    <a:lnTo>
                      <a:pt x="496" y="3041"/>
                    </a:lnTo>
                    <a:lnTo>
                      <a:pt x="496" y="495"/>
                    </a:lnTo>
                    <a:close/>
                    <a:moveTo>
                      <a:pt x="248" y="0"/>
                    </a:moveTo>
                    <a:cubicBezTo>
                      <a:pt x="109" y="0"/>
                      <a:pt x="0" y="112"/>
                      <a:pt x="0" y="247"/>
                    </a:cubicBezTo>
                    <a:lnTo>
                      <a:pt x="0" y="3288"/>
                    </a:lnTo>
                    <a:cubicBezTo>
                      <a:pt x="0" y="3424"/>
                      <a:pt x="109" y="3536"/>
                      <a:pt x="248" y="3536"/>
                    </a:cubicBezTo>
                    <a:lnTo>
                      <a:pt x="5367" y="3536"/>
                    </a:lnTo>
                    <a:cubicBezTo>
                      <a:pt x="5502" y="3536"/>
                      <a:pt x="5614" y="3424"/>
                      <a:pt x="5614" y="3288"/>
                    </a:cubicBezTo>
                    <a:lnTo>
                      <a:pt x="5614" y="247"/>
                    </a:lnTo>
                    <a:cubicBezTo>
                      <a:pt x="5614" y="112"/>
                      <a:pt x="5502" y="0"/>
                      <a:pt x="5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9"/>
              <p:cNvSpPr/>
              <p:nvPr/>
            </p:nvSpPr>
            <p:spPr>
              <a:xfrm>
                <a:off x="3239271" y="4379378"/>
                <a:ext cx="129115" cy="132720"/>
              </a:xfrm>
              <a:custGeom>
                <a:rect b="b" l="l" r="r" t="t"/>
                <a:pathLst>
                  <a:path extrusionOk="0" h="3792" w="3689">
                    <a:moveTo>
                      <a:pt x="1847" y="1173"/>
                    </a:moveTo>
                    <a:cubicBezTo>
                      <a:pt x="2245" y="1173"/>
                      <a:pt x="2570" y="1498"/>
                      <a:pt x="2570" y="1896"/>
                    </a:cubicBezTo>
                    <a:cubicBezTo>
                      <a:pt x="2570" y="2298"/>
                      <a:pt x="2245" y="2619"/>
                      <a:pt x="1847" y="2619"/>
                    </a:cubicBezTo>
                    <a:cubicBezTo>
                      <a:pt x="1444" y="2619"/>
                      <a:pt x="1119" y="2298"/>
                      <a:pt x="1119" y="1896"/>
                    </a:cubicBezTo>
                    <a:cubicBezTo>
                      <a:pt x="1119" y="1498"/>
                      <a:pt x="1444" y="1173"/>
                      <a:pt x="1847" y="1173"/>
                    </a:cubicBezTo>
                    <a:close/>
                    <a:moveTo>
                      <a:pt x="1336" y="0"/>
                    </a:moveTo>
                    <a:lnTo>
                      <a:pt x="1258" y="766"/>
                    </a:lnTo>
                    <a:lnTo>
                      <a:pt x="589" y="391"/>
                    </a:lnTo>
                    <a:lnTo>
                      <a:pt x="1" y="1223"/>
                    </a:lnTo>
                    <a:lnTo>
                      <a:pt x="783" y="1896"/>
                    </a:lnTo>
                    <a:lnTo>
                      <a:pt x="1" y="2569"/>
                    </a:lnTo>
                    <a:lnTo>
                      <a:pt x="589" y="3405"/>
                    </a:lnTo>
                    <a:lnTo>
                      <a:pt x="1258" y="3025"/>
                    </a:lnTo>
                    <a:lnTo>
                      <a:pt x="1336" y="3791"/>
                    </a:lnTo>
                    <a:lnTo>
                      <a:pt x="2353" y="3791"/>
                    </a:lnTo>
                    <a:lnTo>
                      <a:pt x="2431" y="3025"/>
                    </a:lnTo>
                    <a:lnTo>
                      <a:pt x="3100" y="3405"/>
                    </a:lnTo>
                    <a:lnTo>
                      <a:pt x="3688" y="2569"/>
                    </a:lnTo>
                    <a:lnTo>
                      <a:pt x="2910" y="1896"/>
                    </a:lnTo>
                    <a:lnTo>
                      <a:pt x="3688" y="1223"/>
                    </a:lnTo>
                    <a:lnTo>
                      <a:pt x="3100" y="391"/>
                    </a:lnTo>
                    <a:lnTo>
                      <a:pt x="2431" y="766"/>
                    </a:lnTo>
                    <a:lnTo>
                      <a:pt x="23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9"/>
              <p:cNvSpPr/>
              <p:nvPr/>
            </p:nvSpPr>
            <p:spPr>
              <a:xfrm>
                <a:off x="3313227" y="4379378"/>
                <a:ext cx="82880" cy="58660"/>
              </a:xfrm>
              <a:custGeom>
                <a:rect b="b" l="l" r="r" t="t"/>
                <a:pathLst>
                  <a:path extrusionOk="0" h="1676" w="2368">
                    <a:moveTo>
                      <a:pt x="0" y="0"/>
                    </a:moveTo>
                    <a:lnTo>
                      <a:pt x="0" y="1675"/>
                    </a:lnTo>
                    <a:lnTo>
                      <a:pt x="2368" y="1675"/>
                    </a:lnTo>
                    <a:lnTo>
                      <a:pt x="23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9"/>
              <p:cNvSpPr/>
              <p:nvPr/>
            </p:nvSpPr>
            <p:spPr>
              <a:xfrm>
                <a:off x="3329468" y="4393588"/>
                <a:ext cx="24535" cy="32935"/>
              </a:xfrm>
              <a:custGeom>
                <a:rect b="b" l="l" r="r" t="t"/>
                <a:pathLst>
                  <a:path extrusionOk="0" h="941" w="701">
                    <a:moveTo>
                      <a:pt x="1" y="1"/>
                    </a:moveTo>
                    <a:lnTo>
                      <a:pt x="1" y="940"/>
                    </a:lnTo>
                    <a:lnTo>
                      <a:pt x="124" y="940"/>
                    </a:lnTo>
                    <a:lnTo>
                      <a:pt x="124" y="499"/>
                    </a:lnTo>
                    <a:lnTo>
                      <a:pt x="577" y="499"/>
                    </a:lnTo>
                    <a:lnTo>
                      <a:pt x="577" y="940"/>
                    </a:lnTo>
                    <a:lnTo>
                      <a:pt x="701" y="940"/>
                    </a:lnTo>
                    <a:lnTo>
                      <a:pt x="701" y="1"/>
                    </a:lnTo>
                    <a:lnTo>
                      <a:pt x="577" y="1"/>
                    </a:lnTo>
                    <a:lnTo>
                      <a:pt x="577" y="395"/>
                    </a:lnTo>
                    <a:lnTo>
                      <a:pt x="124" y="395"/>
                    </a:lnTo>
                    <a:lnTo>
                      <a:pt x="1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9"/>
              <p:cNvSpPr/>
              <p:nvPr/>
            </p:nvSpPr>
            <p:spPr>
              <a:xfrm>
                <a:off x="3361283" y="4393308"/>
                <a:ext cx="26985" cy="33460"/>
              </a:xfrm>
              <a:custGeom>
                <a:rect b="b" l="l" r="r" t="t"/>
                <a:pathLst>
                  <a:path extrusionOk="0" h="956" w="771">
                    <a:moveTo>
                      <a:pt x="264" y="97"/>
                    </a:moveTo>
                    <a:cubicBezTo>
                      <a:pt x="520" y="97"/>
                      <a:pt x="647" y="241"/>
                      <a:pt x="647" y="461"/>
                    </a:cubicBezTo>
                    <a:cubicBezTo>
                      <a:pt x="647" y="713"/>
                      <a:pt x="504" y="859"/>
                      <a:pt x="245" y="859"/>
                    </a:cubicBezTo>
                    <a:cubicBezTo>
                      <a:pt x="198" y="859"/>
                      <a:pt x="152" y="856"/>
                      <a:pt x="120" y="852"/>
                    </a:cubicBezTo>
                    <a:lnTo>
                      <a:pt x="120" y="109"/>
                    </a:lnTo>
                    <a:cubicBezTo>
                      <a:pt x="156" y="105"/>
                      <a:pt x="202" y="97"/>
                      <a:pt x="264" y="97"/>
                    </a:cubicBezTo>
                    <a:close/>
                    <a:moveTo>
                      <a:pt x="260" y="0"/>
                    </a:moveTo>
                    <a:cubicBezTo>
                      <a:pt x="163" y="0"/>
                      <a:pt x="74" y="9"/>
                      <a:pt x="1" y="20"/>
                    </a:cubicBezTo>
                    <a:lnTo>
                      <a:pt x="1" y="945"/>
                    </a:lnTo>
                    <a:cubicBezTo>
                      <a:pt x="63" y="952"/>
                      <a:pt x="136" y="956"/>
                      <a:pt x="222" y="956"/>
                    </a:cubicBezTo>
                    <a:cubicBezTo>
                      <a:pt x="404" y="956"/>
                      <a:pt x="550" y="909"/>
                      <a:pt x="636" y="821"/>
                    </a:cubicBezTo>
                    <a:cubicBezTo>
                      <a:pt x="724" y="736"/>
                      <a:pt x="770" y="608"/>
                      <a:pt x="770" y="457"/>
                    </a:cubicBezTo>
                    <a:cubicBezTo>
                      <a:pt x="770" y="302"/>
                      <a:pt x="724" y="194"/>
                      <a:pt x="639" y="120"/>
                    </a:cubicBezTo>
                    <a:cubicBezTo>
                      <a:pt x="558" y="43"/>
                      <a:pt x="434" y="0"/>
                      <a:pt x="2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9"/>
              <p:cNvSpPr/>
              <p:nvPr/>
            </p:nvSpPr>
            <p:spPr>
              <a:xfrm>
                <a:off x="3520257" y="4370558"/>
                <a:ext cx="190715" cy="150325"/>
              </a:xfrm>
              <a:custGeom>
                <a:rect b="b" l="l" r="r" t="t"/>
                <a:pathLst>
                  <a:path extrusionOk="0" h="4295" w="5449">
                    <a:moveTo>
                      <a:pt x="4747" y="334"/>
                    </a:moveTo>
                    <a:cubicBezTo>
                      <a:pt x="4953" y="334"/>
                      <a:pt x="5119" y="500"/>
                      <a:pt x="5119" y="705"/>
                    </a:cubicBezTo>
                    <a:lnTo>
                      <a:pt x="5119" y="3595"/>
                    </a:lnTo>
                    <a:cubicBezTo>
                      <a:pt x="5119" y="3800"/>
                      <a:pt x="4953" y="3966"/>
                      <a:pt x="4747" y="3966"/>
                    </a:cubicBezTo>
                    <a:lnTo>
                      <a:pt x="701" y="3966"/>
                    </a:lnTo>
                    <a:cubicBezTo>
                      <a:pt x="496" y="3966"/>
                      <a:pt x="330" y="3800"/>
                      <a:pt x="330" y="3595"/>
                    </a:cubicBezTo>
                    <a:lnTo>
                      <a:pt x="330" y="705"/>
                    </a:lnTo>
                    <a:cubicBezTo>
                      <a:pt x="330" y="500"/>
                      <a:pt x="496" y="334"/>
                      <a:pt x="701" y="334"/>
                    </a:cubicBezTo>
                    <a:close/>
                    <a:moveTo>
                      <a:pt x="701" y="0"/>
                    </a:moveTo>
                    <a:cubicBezTo>
                      <a:pt x="314" y="0"/>
                      <a:pt x="1" y="318"/>
                      <a:pt x="1" y="705"/>
                    </a:cubicBezTo>
                    <a:lnTo>
                      <a:pt x="1" y="3595"/>
                    </a:lnTo>
                    <a:cubicBezTo>
                      <a:pt x="1" y="3982"/>
                      <a:pt x="314" y="4295"/>
                      <a:pt x="701" y="4295"/>
                    </a:cubicBezTo>
                    <a:lnTo>
                      <a:pt x="4747" y="4295"/>
                    </a:lnTo>
                    <a:cubicBezTo>
                      <a:pt x="5135" y="4295"/>
                      <a:pt x="5448" y="3982"/>
                      <a:pt x="5448" y="3595"/>
                    </a:cubicBezTo>
                    <a:lnTo>
                      <a:pt x="5448" y="705"/>
                    </a:lnTo>
                    <a:cubicBezTo>
                      <a:pt x="5448" y="318"/>
                      <a:pt x="5135" y="0"/>
                      <a:pt x="47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9"/>
              <p:cNvSpPr/>
              <p:nvPr/>
            </p:nvSpPr>
            <p:spPr>
              <a:xfrm>
                <a:off x="3623579" y="4446544"/>
                <a:ext cx="59080" cy="45640"/>
              </a:xfrm>
              <a:custGeom>
                <a:rect b="b" l="l" r="r" t="t"/>
                <a:pathLst>
                  <a:path extrusionOk="0" h="1304" w="1688">
                    <a:moveTo>
                      <a:pt x="179" y="0"/>
                    </a:moveTo>
                    <a:cubicBezTo>
                      <a:pt x="82" y="0"/>
                      <a:pt x="1" y="77"/>
                      <a:pt x="1" y="174"/>
                    </a:cubicBezTo>
                    <a:lnTo>
                      <a:pt x="1" y="1129"/>
                    </a:lnTo>
                    <a:cubicBezTo>
                      <a:pt x="1" y="1227"/>
                      <a:pt x="82" y="1304"/>
                      <a:pt x="179" y="1304"/>
                    </a:cubicBezTo>
                    <a:lnTo>
                      <a:pt x="1513" y="1304"/>
                    </a:lnTo>
                    <a:cubicBezTo>
                      <a:pt x="1610" y="1304"/>
                      <a:pt x="1688" y="1227"/>
                      <a:pt x="1688" y="1129"/>
                    </a:cubicBezTo>
                    <a:lnTo>
                      <a:pt x="1688" y="174"/>
                    </a:lnTo>
                    <a:cubicBezTo>
                      <a:pt x="1688" y="77"/>
                      <a:pt x="1610" y="0"/>
                      <a:pt x="15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9"/>
              <p:cNvSpPr/>
              <p:nvPr/>
            </p:nvSpPr>
            <p:spPr>
              <a:xfrm>
                <a:off x="4156710" y="4370558"/>
                <a:ext cx="190680" cy="150325"/>
              </a:xfrm>
              <a:custGeom>
                <a:rect b="b" l="l" r="r" t="t"/>
                <a:pathLst>
                  <a:path extrusionOk="0" h="4295" w="5448">
                    <a:moveTo>
                      <a:pt x="700" y="0"/>
                    </a:moveTo>
                    <a:cubicBezTo>
                      <a:pt x="314" y="0"/>
                      <a:pt x="0" y="318"/>
                      <a:pt x="0" y="705"/>
                    </a:cubicBezTo>
                    <a:lnTo>
                      <a:pt x="329" y="705"/>
                    </a:lnTo>
                    <a:cubicBezTo>
                      <a:pt x="329" y="500"/>
                      <a:pt x="496" y="334"/>
                      <a:pt x="700" y="334"/>
                    </a:cubicBezTo>
                    <a:lnTo>
                      <a:pt x="4748" y="334"/>
                    </a:lnTo>
                    <a:cubicBezTo>
                      <a:pt x="4953" y="334"/>
                      <a:pt x="5119" y="500"/>
                      <a:pt x="5119" y="705"/>
                    </a:cubicBezTo>
                    <a:lnTo>
                      <a:pt x="5119" y="3595"/>
                    </a:lnTo>
                    <a:cubicBezTo>
                      <a:pt x="5119" y="3800"/>
                      <a:pt x="4953" y="3966"/>
                      <a:pt x="4748" y="3966"/>
                    </a:cubicBezTo>
                    <a:lnTo>
                      <a:pt x="3769" y="3966"/>
                    </a:lnTo>
                    <a:lnTo>
                      <a:pt x="3769" y="4295"/>
                    </a:lnTo>
                    <a:lnTo>
                      <a:pt x="4748" y="4295"/>
                    </a:lnTo>
                    <a:cubicBezTo>
                      <a:pt x="5134" y="4295"/>
                      <a:pt x="5448" y="3982"/>
                      <a:pt x="5448" y="3595"/>
                    </a:cubicBezTo>
                    <a:lnTo>
                      <a:pt x="5448" y="705"/>
                    </a:lnTo>
                    <a:cubicBezTo>
                      <a:pt x="5448" y="318"/>
                      <a:pt x="5134" y="0"/>
                      <a:pt x="47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9"/>
              <p:cNvSpPr/>
              <p:nvPr/>
            </p:nvSpPr>
            <p:spPr>
              <a:xfrm>
                <a:off x="4155765" y="4407239"/>
                <a:ext cx="111755" cy="111755"/>
              </a:xfrm>
              <a:custGeom>
                <a:rect b="b" l="l" r="r" t="t"/>
                <a:pathLst>
                  <a:path extrusionOk="0" h="3193" w="3193">
                    <a:moveTo>
                      <a:pt x="0" y="1"/>
                    </a:moveTo>
                    <a:lnTo>
                      <a:pt x="0" y="477"/>
                    </a:lnTo>
                    <a:cubicBezTo>
                      <a:pt x="1498" y="477"/>
                      <a:pt x="2716" y="1695"/>
                      <a:pt x="2716" y="3193"/>
                    </a:cubicBezTo>
                    <a:lnTo>
                      <a:pt x="3192" y="3193"/>
                    </a:lnTo>
                    <a:cubicBezTo>
                      <a:pt x="3192" y="1433"/>
                      <a:pt x="1761"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9"/>
              <p:cNvSpPr/>
              <p:nvPr/>
            </p:nvSpPr>
            <p:spPr>
              <a:xfrm>
                <a:off x="4155765" y="4445179"/>
                <a:ext cx="73815" cy="73815"/>
              </a:xfrm>
              <a:custGeom>
                <a:rect b="b" l="l" r="r" t="t"/>
                <a:pathLst>
                  <a:path extrusionOk="0" h="2109" w="2109">
                    <a:moveTo>
                      <a:pt x="0" y="0"/>
                    </a:moveTo>
                    <a:lnTo>
                      <a:pt x="0" y="477"/>
                    </a:lnTo>
                    <a:cubicBezTo>
                      <a:pt x="902" y="477"/>
                      <a:pt x="1632" y="1207"/>
                      <a:pt x="1632" y="2109"/>
                    </a:cubicBezTo>
                    <a:lnTo>
                      <a:pt x="2109" y="2109"/>
                    </a:lnTo>
                    <a:cubicBezTo>
                      <a:pt x="2109" y="945"/>
                      <a:pt x="1164" y="0"/>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9"/>
              <p:cNvSpPr/>
              <p:nvPr/>
            </p:nvSpPr>
            <p:spPr>
              <a:xfrm>
                <a:off x="4155765" y="4487145"/>
                <a:ext cx="31850" cy="31850"/>
              </a:xfrm>
              <a:custGeom>
                <a:rect b="b" l="l" r="r" t="t"/>
                <a:pathLst>
                  <a:path extrusionOk="0" h="910" w="910">
                    <a:moveTo>
                      <a:pt x="0" y="1"/>
                    </a:moveTo>
                    <a:lnTo>
                      <a:pt x="0" y="910"/>
                    </a:lnTo>
                    <a:lnTo>
                      <a:pt x="909" y="910"/>
                    </a:lnTo>
                    <a:cubicBezTo>
                      <a:pt x="909" y="407"/>
                      <a:pt x="503" y="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9"/>
              <p:cNvSpPr/>
              <p:nvPr/>
            </p:nvSpPr>
            <p:spPr>
              <a:xfrm>
                <a:off x="4471542" y="4367723"/>
                <a:ext cx="68530" cy="68530"/>
              </a:xfrm>
              <a:custGeom>
                <a:rect b="b" l="l" r="r" t="t"/>
                <a:pathLst>
                  <a:path extrusionOk="0" h="1958" w="1958">
                    <a:moveTo>
                      <a:pt x="248" y="1"/>
                    </a:moveTo>
                    <a:cubicBezTo>
                      <a:pt x="113" y="1"/>
                      <a:pt x="1" y="113"/>
                      <a:pt x="1" y="248"/>
                    </a:cubicBezTo>
                    <a:lnTo>
                      <a:pt x="1" y="1710"/>
                    </a:lnTo>
                    <a:cubicBezTo>
                      <a:pt x="1" y="1849"/>
                      <a:pt x="113" y="1958"/>
                      <a:pt x="248" y="1958"/>
                    </a:cubicBezTo>
                    <a:cubicBezTo>
                      <a:pt x="383" y="1958"/>
                      <a:pt x="495" y="1849"/>
                      <a:pt x="495" y="1710"/>
                    </a:cubicBezTo>
                    <a:lnTo>
                      <a:pt x="495" y="496"/>
                    </a:lnTo>
                    <a:lnTo>
                      <a:pt x="1710" y="496"/>
                    </a:lnTo>
                    <a:cubicBezTo>
                      <a:pt x="1845" y="496"/>
                      <a:pt x="1958" y="383"/>
                      <a:pt x="1958" y="248"/>
                    </a:cubicBezTo>
                    <a:cubicBezTo>
                      <a:pt x="1958" y="113"/>
                      <a:pt x="1845" y="1"/>
                      <a:pt x="17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9"/>
              <p:cNvSpPr/>
              <p:nvPr/>
            </p:nvSpPr>
            <p:spPr>
              <a:xfrm>
                <a:off x="4553164" y="4367723"/>
                <a:ext cx="68705" cy="68530"/>
              </a:xfrm>
              <a:custGeom>
                <a:rect b="b" l="l" r="r" t="t"/>
                <a:pathLst>
                  <a:path extrusionOk="0" h="1958" w="1963">
                    <a:moveTo>
                      <a:pt x="249" y="1"/>
                    </a:moveTo>
                    <a:cubicBezTo>
                      <a:pt x="113" y="1"/>
                      <a:pt x="1" y="113"/>
                      <a:pt x="1" y="248"/>
                    </a:cubicBezTo>
                    <a:cubicBezTo>
                      <a:pt x="1" y="383"/>
                      <a:pt x="113" y="496"/>
                      <a:pt x="249" y="496"/>
                    </a:cubicBezTo>
                    <a:lnTo>
                      <a:pt x="1467" y="496"/>
                    </a:lnTo>
                    <a:lnTo>
                      <a:pt x="1467" y="1710"/>
                    </a:lnTo>
                    <a:cubicBezTo>
                      <a:pt x="1467" y="1849"/>
                      <a:pt x="1576" y="1958"/>
                      <a:pt x="1715" y="1958"/>
                    </a:cubicBezTo>
                    <a:cubicBezTo>
                      <a:pt x="1851" y="1958"/>
                      <a:pt x="1963" y="1849"/>
                      <a:pt x="1963" y="1710"/>
                    </a:cubicBezTo>
                    <a:lnTo>
                      <a:pt x="1963" y="248"/>
                    </a:lnTo>
                    <a:cubicBezTo>
                      <a:pt x="1963" y="113"/>
                      <a:pt x="1851" y="1"/>
                      <a:pt x="17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9"/>
              <p:cNvSpPr/>
              <p:nvPr/>
            </p:nvSpPr>
            <p:spPr>
              <a:xfrm>
                <a:off x="4553164" y="4455190"/>
                <a:ext cx="68705" cy="68565"/>
              </a:xfrm>
              <a:custGeom>
                <a:rect b="b" l="l" r="r" t="t"/>
                <a:pathLst>
                  <a:path extrusionOk="0" h="1959" w="1963">
                    <a:moveTo>
                      <a:pt x="1715" y="0"/>
                    </a:moveTo>
                    <a:cubicBezTo>
                      <a:pt x="1576" y="0"/>
                      <a:pt x="1467" y="113"/>
                      <a:pt x="1467" y="248"/>
                    </a:cubicBezTo>
                    <a:lnTo>
                      <a:pt x="1467" y="1463"/>
                    </a:lnTo>
                    <a:lnTo>
                      <a:pt x="249" y="1463"/>
                    </a:lnTo>
                    <a:cubicBezTo>
                      <a:pt x="113" y="1463"/>
                      <a:pt x="1" y="1575"/>
                      <a:pt x="1" y="1711"/>
                    </a:cubicBezTo>
                    <a:cubicBezTo>
                      <a:pt x="1" y="1850"/>
                      <a:pt x="113" y="1959"/>
                      <a:pt x="249" y="1959"/>
                    </a:cubicBezTo>
                    <a:lnTo>
                      <a:pt x="1715" y="1959"/>
                    </a:lnTo>
                    <a:cubicBezTo>
                      <a:pt x="1851" y="1959"/>
                      <a:pt x="1963" y="1850"/>
                      <a:pt x="1963" y="1711"/>
                    </a:cubicBezTo>
                    <a:lnTo>
                      <a:pt x="1963" y="248"/>
                    </a:lnTo>
                    <a:cubicBezTo>
                      <a:pt x="1963" y="113"/>
                      <a:pt x="1851" y="0"/>
                      <a:pt x="1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9"/>
              <p:cNvSpPr/>
              <p:nvPr/>
            </p:nvSpPr>
            <p:spPr>
              <a:xfrm>
                <a:off x="4471542" y="4455190"/>
                <a:ext cx="68530" cy="68565"/>
              </a:xfrm>
              <a:custGeom>
                <a:rect b="b" l="l" r="r" t="t"/>
                <a:pathLst>
                  <a:path extrusionOk="0" h="1959" w="1958">
                    <a:moveTo>
                      <a:pt x="248" y="0"/>
                    </a:moveTo>
                    <a:cubicBezTo>
                      <a:pt x="113" y="0"/>
                      <a:pt x="1" y="113"/>
                      <a:pt x="1" y="248"/>
                    </a:cubicBezTo>
                    <a:lnTo>
                      <a:pt x="1" y="1711"/>
                    </a:lnTo>
                    <a:cubicBezTo>
                      <a:pt x="1" y="1850"/>
                      <a:pt x="113" y="1959"/>
                      <a:pt x="248" y="1959"/>
                    </a:cubicBezTo>
                    <a:lnTo>
                      <a:pt x="1710" y="1959"/>
                    </a:lnTo>
                    <a:cubicBezTo>
                      <a:pt x="1845" y="1959"/>
                      <a:pt x="1958" y="1850"/>
                      <a:pt x="1958" y="1711"/>
                    </a:cubicBezTo>
                    <a:cubicBezTo>
                      <a:pt x="1958" y="1575"/>
                      <a:pt x="1845" y="1463"/>
                      <a:pt x="1710" y="1463"/>
                    </a:cubicBezTo>
                    <a:lnTo>
                      <a:pt x="495" y="1463"/>
                    </a:lnTo>
                    <a:lnTo>
                      <a:pt x="495" y="248"/>
                    </a:lnTo>
                    <a:cubicBezTo>
                      <a:pt x="495" y="113"/>
                      <a:pt x="383" y="0"/>
                      <a:pt x="2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970" name="Google Shape;1970;p49"/>
          <p:cNvPicPr preferRelativeResize="0"/>
          <p:nvPr/>
        </p:nvPicPr>
        <p:blipFill rotWithShape="1">
          <a:blip r:embed="rId3">
            <a:alphaModFix/>
          </a:blip>
          <a:srcRect b="0" l="553" r="553" t="0"/>
          <a:stretch/>
        </p:blipFill>
        <p:spPr>
          <a:xfrm>
            <a:off x="4842250" y="1458550"/>
            <a:ext cx="3310999" cy="1883376"/>
          </a:xfrm>
          <a:prstGeom prst="rect">
            <a:avLst/>
          </a:prstGeom>
          <a:noFill/>
          <a:ln cap="flat" cmpd="sng" w="9525">
            <a:solidFill>
              <a:schemeClr val="lt2"/>
            </a:solidFill>
            <a:prstDash val="solid"/>
            <a:round/>
            <a:headEnd len="sm" w="sm" type="none"/>
            <a:tailEnd len="sm" w="sm" type="none"/>
          </a:ln>
        </p:spPr>
      </p:pic>
      <p:grpSp>
        <p:nvGrpSpPr>
          <p:cNvPr id="1971" name="Google Shape;1971;p49"/>
          <p:cNvGrpSpPr/>
          <p:nvPr/>
        </p:nvGrpSpPr>
        <p:grpSpPr>
          <a:xfrm>
            <a:off x="6175229" y="2077127"/>
            <a:ext cx="646112" cy="646129"/>
            <a:chOff x="2389708" y="2922863"/>
            <a:chExt cx="300378" cy="300385"/>
          </a:xfrm>
        </p:grpSpPr>
        <p:sp>
          <p:nvSpPr>
            <p:cNvPr id="1972" name="Google Shape;1972;p49"/>
            <p:cNvSpPr/>
            <p:nvPr/>
          </p:nvSpPr>
          <p:spPr>
            <a:xfrm>
              <a:off x="2389708" y="2922863"/>
              <a:ext cx="300378" cy="300385"/>
            </a:xfrm>
            <a:custGeom>
              <a:rect b="b" l="l" r="r" t="t"/>
              <a:pathLst>
                <a:path extrusionOk="0" h="39681" w="39680">
                  <a:moveTo>
                    <a:pt x="19840" y="1"/>
                  </a:moveTo>
                  <a:cubicBezTo>
                    <a:pt x="8884" y="1"/>
                    <a:pt x="1" y="8884"/>
                    <a:pt x="1" y="19840"/>
                  </a:cubicBezTo>
                  <a:cubicBezTo>
                    <a:pt x="1" y="30797"/>
                    <a:pt x="8884" y="39680"/>
                    <a:pt x="19840" y="39680"/>
                  </a:cubicBezTo>
                  <a:cubicBezTo>
                    <a:pt x="30797" y="39680"/>
                    <a:pt x="39680" y="30797"/>
                    <a:pt x="39680" y="19840"/>
                  </a:cubicBezTo>
                  <a:cubicBezTo>
                    <a:pt x="39680" y="8884"/>
                    <a:pt x="30797" y="1"/>
                    <a:pt x="198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9"/>
            <p:cNvSpPr/>
            <p:nvPr/>
          </p:nvSpPr>
          <p:spPr>
            <a:xfrm>
              <a:off x="2488850" y="3005373"/>
              <a:ext cx="135374" cy="135374"/>
            </a:xfrm>
            <a:custGeom>
              <a:rect b="b" l="l" r="r" t="t"/>
              <a:pathLst>
                <a:path extrusionOk="0" h="17883" w="17883">
                  <a:moveTo>
                    <a:pt x="0" y="1"/>
                  </a:moveTo>
                  <a:lnTo>
                    <a:pt x="0" y="17882"/>
                  </a:lnTo>
                  <a:lnTo>
                    <a:pt x="17883" y="894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4" name="Google Shape;1974;p49"/>
          <p:cNvGrpSpPr/>
          <p:nvPr/>
        </p:nvGrpSpPr>
        <p:grpSpPr>
          <a:xfrm rot="8100000">
            <a:off x="3323136" y="303561"/>
            <a:ext cx="280215" cy="825171"/>
            <a:chOff x="6299050" y="981775"/>
            <a:chExt cx="582600" cy="1715625"/>
          </a:xfrm>
        </p:grpSpPr>
        <p:grpSp>
          <p:nvGrpSpPr>
            <p:cNvPr id="1975" name="Google Shape;1975;p49"/>
            <p:cNvGrpSpPr/>
            <p:nvPr/>
          </p:nvGrpSpPr>
          <p:grpSpPr>
            <a:xfrm>
              <a:off x="6299050" y="981775"/>
              <a:ext cx="582600" cy="1161550"/>
              <a:chOff x="6299050" y="981775"/>
              <a:chExt cx="582600" cy="1161550"/>
            </a:xfrm>
          </p:grpSpPr>
          <p:sp>
            <p:nvSpPr>
              <p:cNvPr id="1976" name="Google Shape;1976;p49"/>
              <p:cNvSpPr/>
              <p:nvPr/>
            </p:nvSpPr>
            <p:spPr>
              <a:xfrm>
                <a:off x="6299050" y="1639325"/>
                <a:ext cx="582600" cy="5040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9"/>
              <p:cNvSpPr/>
              <p:nvPr/>
            </p:nvSpPr>
            <p:spPr>
              <a:xfrm>
                <a:off x="6299050" y="981775"/>
                <a:ext cx="582600" cy="5040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9"/>
              <p:cNvSpPr/>
              <p:nvPr/>
            </p:nvSpPr>
            <p:spPr>
              <a:xfrm>
                <a:off x="6299050" y="1311425"/>
                <a:ext cx="582600" cy="5040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9" name="Google Shape;1979;p49"/>
            <p:cNvSpPr/>
            <p:nvPr/>
          </p:nvSpPr>
          <p:spPr>
            <a:xfrm>
              <a:off x="6464600" y="2446000"/>
              <a:ext cx="251400" cy="251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0" name="Google Shape;1980;p49"/>
          <p:cNvGrpSpPr/>
          <p:nvPr/>
        </p:nvGrpSpPr>
        <p:grpSpPr>
          <a:xfrm flipH="1">
            <a:off x="6846732" y="4283659"/>
            <a:ext cx="603243" cy="231587"/>
            <a:chOff x="2210725" y="4040600"/>
            <a:chExt cx="842400" cy="323400"/>
          </a:xfrm>
        </p:grpSpPr>
        <p:sp>
          <p:nvSpPr>
            <p:cNvPr id="1981" name="Google Shape;1981;p49"/>
            <p:cNvSpPr/>
            <p:nvPr/>
          </p:nvSpPr>
          <p:spPr>
            <a:xfrm>
              <a:off x="2842525" y="4040600"/>
              <a:ext cx="210600" cy="323400"/>
            </a:xfrm>
            <a:prstGeom prst="chevron">
              <a:avLst>
                <a:gd fmla="val 6545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9"/>
            <p:cNvSpPr/>
            <p:nvPr/>
          </p:nvSpPr>
          <p:spPr>
            <a:xfrm>
              <a:off x="2631925" y="4040600"/>
              <a:ext cx="210600" cy="323400"/>
            </a:xfrm>
            <a:prstGeom prst="chevron">
              <a:avLst>
                <a:gd fmla="val 6545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9"/>
            <p:cNvSpPr/>
            <p:nvPr/>
          </p:nvSpPr>
          <p:spPr>
            <a:xfrm>
              <a:off x="2421325" y="4040600"/>
              <a:ext cx="210600" cy="323400"/>
            </a:xfrm>
            <a:prstGeom prst="chevron">
              <a:avLst>
                <a:gd fmla="val 65456"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9"/>
            <p:cNvSpPr/>
            <p:nvPr/>
          </p:nvSpPr>
          <p:spPr>
            <a:xfrm>
              <a:off x="2210725" y="4040600"/>
              <a:ext cx="210600" cy="323400"/>
            </a:xfrm>
            <a:prstGeom prst="chevron">
              <a:avLst>
                <a:gd fmla="val 6545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50"/>
          <p:cNvSpPr/>
          <p:nvPr/>
        </p:nvSpPr>
        <p:spPr>
          <a:xfrm>
            <a:off x="713100" y="1562450"/>
            <a:ext cx="388832" cy="369905"/>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rgbClr val="7D3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0"/>
          <p:cNvSpPr/>
          <p:nvPr/>
        </p:nvSpPr>
        <p:spPr>
          <a:xfrm>
            <a:off x="1217025" y="1562450"/>
            <a:ext cx="388832" cy="369905"/>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rgbClr val="7D3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0"/>
          <p:cNvSpPr/>
          <p:nvPr/>
        </p:nvSpPr>
        <p:spPr>
          <a:xfrm>
            <a:off x="1720950" y="1562450"/>
            <a:ext cx="388832" cy="369905"/>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rgbClr val="7D3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0"/>
          <p:cNvSpPr/>
          <p:nvPr/>
        </p:nvSpPr>
        <p:spPr>
          <a:xfrm>
            <a:off x="2224875" y="1562450"/>
            <a:ext cx="388832" cy="369905"/>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rgbClr val="7D30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0"/>
          <p:cNvSpPr txBox="1"/>
          <p:nvPr>
            <p:ph type="title"/>
          </p:nvPr>
        </p:nvSpPr>
        <p:spPr>
          <a:xfrm>
            <a:off x="720000" y="560150"/>
            <a:ext cx="2798700" cy="87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THANKS!</a:t>
            </a:r>
            <a:endParaRPr/>
          </a:p>
        </p:txBody>
      </p:sp>
      <p:sp>
        <p:nvSpPr>
          <p:cNvPr id="1994" name="Google Shape;1994;p50"/>
          <p:cNvSpPr txBox="1"/>
          <p:nvPr>
            <p:ph idx="1" type="subTitle"/>
          </p:nvPr>
        </p:nvSpPr>
        <p:spPr>
          <a:xfrm>
            <a:off x="720000" y="2567525"/>
            <a:ext cx="2715900" cy="67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youremail@freepik.com </a:t>
            </a:r>
            <a:endParaRPr/>
          </a:p>
          <a:p>
            <a:pPr indent="0" lvl="0" marL="0" rtl="0" algn="l">
              <a:spcBef>
                <a:spcPts val="0"/>
              </a:spcBef>
              <a:spcAft>
                <a:spcPts val="0"/>
              </a:spcAft>
              <a:buClr>
                <a:schemeClr val="lt1"/>
              </a:buClr>
              <a:buSzPts val="1100"/>
              <a:buFont typeface="Arial"/>
              <a:buNone/>
            </a:pPr>
            <a:r>
              <a:rPr lang="en"/>
              <a:t>+91  620 421 838 </a:t>
            </a:r>
            <a:endParaRPr/>
          </a:p>
          <a:p>
            <a:pPr indent="0" lvl="0" marL="0" rtl="0" algn="l">
              <a:spcBef>
                <a:spcPts val="0"/>
              </a:spcBef>
              <a:spcAft>
                <a:spcPts val="0"/>
              </a:spcAft>
              <a:buNone/>
            </a:pPr>
            <a:r>
              <a:rPr lang="en"/>
              <a:t>yourcompany.com</a:t>
            </a:r>
            <a:endParaRPr/>
          </a:p>
        </p:txBody>
      </p:sp>
      <p:sp>
        <p:nvSpPr>
          <p:cNvPr id="1995" name="Google Shape;1995;p50"/>
          <p:cNvSpPr txBox="1"/>
          <p:nvPr/>
        </p:nvSpPr>
        <p:spPr>
          <a:xfrm>
            <a:off x="720000" y="4265097"/>
            <a:ext cx="3000000" cy="339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200">
                <a:solidFill>
                  <a:schemeClr val="dk1"/>
                </a:solidFill>
                <a:latin typeface="Assistant"/>
                <a:ea typeface="Assistant"/>
                <a:cs typeface="Assistant"/>
                <a:sym typeface="Assistant"/>
              </a:rPr>
              <a:t>Please keep this slide for attribution</a:t>
            </a:r>
            <a:endParaRPr b="1" sz="1200">
              <a:solidFill>
                <a:schemeClr val="dk1"/>
              </a:solidFill>
              <a:latin typeface="Assistant"/>
              <a:ea typeface="Assistant"/>
              <a:cs typeface="Assistant"/>
              <a:sym typeface="Assistant"/>
            </a:endParaRPr>
          </a:p>
        </p:txBody>
      </p:sp>
      <p:sp>
        <p:nvSpPr>
          <p:cNvPr id="1996" name="Google Shape;1996;p50"/>
          <p:cNvSpPr txBox="1"/>
          <p:nvPr>
            <p:ph idx="2" type="subTitle"/>
          </p:nvPr>
        </p:nvSpPr>
        <p:spPr>
          <a:xfrm>
            <a:off x="720000" y="2082400"/>
            <a:ext cx="2715900" cy="40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you have any questions?</a:t>
            </a:r>
            <a:endParaRPr/>
          </a:p>
        </p:txBody>
      </p:sp>
      <p:pic>
        <p:nvPicPr>
          <p:cNvPr id="1997" name="Google Shape;1997;p50"/>
          <p:cNvPicPr preferRelativeResize="0"/>
          <p:nvPr/>
        </p:nvPicPr>
        <p:blipFill rotWithShape="1">
          <a:blip r:embed="rId3">
            <a:alphaModFix/>
          </a:blip>
          <a:srcRect b="13223" l="0" r="0" t="13230"/>
          <a:stretch/>
        </p:blipFill>
        <p:spPr>
          <a:xfrm flipH="1">
            <a:off x="4579240" y="981275"/>
            <a:ext cx="3783024" cy="2782248"/>
          </a:xfrm>
          <a:prstGeom prst="rect">
            <a:avLst/>
          </a:prstGeom>
          <a:noFill/>
          <a:ln>
            <a:noFill/>
          </a:ln>
        </p:spPr>
      </p:pic>
      <p:sp>
        <p:nvSpPr>
          <p:cNvPr id="1998" name="Google Shape;1998;p50"/>
          <p:cNvSpPr/>
          <p:nvPr/>
        </p:nvSpPr>
        <p:spPr>
          <a:xfrm>
            <a:off x="802075" y="1647724"/>
            <a:ext cx="210886" cy="199363"/>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9" name="Google Shape;1999;p50"/>
          <p:cNvGrpSpPr/>
          <p:nvPr/>
        </p:nvGrpSpPr>
        <p:grpSpPr>
          <a:xfrm>
            <a:off x="1822750" y="1645575"/>
            <a:ext cx="185383" cy="203911"/>
            <a:chOff x="1462169" y="1793977"/>
            <a:chExt cx="233157" cy="256427"/>
          </a:xfrm>
        </p:grpSpPr>
        <p:sp>
          <p:nvSpPr>
            <p:cNvPr id="2000" name="Google Shape;2000;p5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3" name="Google Shape;2003;p50"/>
          <p:cNvGrpSpPr/>
          <p:nvPr/>
        </p:nvGrpSpPr>
        <p:grpSpPr>
          <a:xfrm>
            <a:off x="1315696" y="1651607"/>
            <a:ext cx="191517" cy="191476"/>
            <a:chOff x="935197" y="1793977"/>
            <a:chExt cx="256451" cy="256430"/>
          </a:xfrm>
        </p:grpSpPr>
        <p:sp>
          <p:nvSpPr>
            <p:cNvPr id="2004" name="Google Shape;2004;p5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6" name="Google Shape;2006;p50"/>
          <p:cNvSpPr/>
          <p:nvPr/>
        </p:nvSpPr>
        <p:spPr>
          <a:xfrm>
            <a:off x="2305999" y="1654976"/>
            <a:ext cx="226644" cy="184852"/>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7" name="Google Shape;2007;p50"/>
          <p:cNvGrpSpPr/>
          <p:nvPr/>
        </p:nvGrpSpPr>
        <p:grpSpPr>
          <a:xfrm flipH="1">
            <a:off x="4263989" y="473158"/>
            <a:ext cx="4166912" cy="4197203"/>
            <a:chOff x="240575" y="854375"/>
            <a:chExt cx="3985950" cy="4014925"/>
          </a:xfrm>
        </p:grpSpPr>
        <p:sp>
          <p:nvSpPr>
            <p:cNvPr id="2008" name="Google Shape;2008;p50"/>
            <p:cNvSpPr/>
            <p:nvPr/>
          </p:nvSpPr>
          <p:spPr>
            <a:xfrm>
              <a:off x="240575" y="854375"/>
              <a:ext cx="3985950" cy="4014925"/>
            </a:xfrm>
            <a:custGeom>
              <a:rect b="b" l="l" r="r" t="t"/>
              <a:pathLst>
                <a:path extrusionOk="0" h="160597" w="159438">
                  <a:moveTo>
                    <a:pt x="34376" y="29697"/>
                  </a:moveTo>
                  <a:cubicBezTo>
                    <a:pt x="35178" y="29697"/>
                    <a:pt x="35980" y="29707"/>
                    <a:pt x="36782" y="29716"/>
                  </a:cubicBezTo>
                  <a:cubicBezTo>
                    <a:pt x="39164" y="29752"/>
                    <a:pt x="41537" y="29922"/>
                    <a:pt x="43901" y="30154"/>
                  </a:cubicBezTo>
                  <a:cubicBezTo>
                    <a:pt x="46265" y="30377"/>
                    <a:pt x="48638" y="30600"/>
                    <a:pt x="50993" y="30849"/>
                  </a:cubicBezTo>
                  <a:cubicBezTo>
                    <a:pt x="52938" y="31063"/>
                    <a:pt x="54865" y="31313"/>
                    <a:pt x="56800" y="31554"/>
                  </a:cubicBezTo>
                  <a:cubicBezTo>
                    <a:pt x="58790" y="31795"/>
                    <a:pt x="60779" y="32027"/>
                    <a:pt x="62760" y="32286"/>
                  </a:cubicBezTo>
                  <a:cubicBezTo>
                    <a:pt x="63848" y="32419"/>
                    <a:pt x="64945" y="32455"/>
                    <a:pt x="66016" y="32714"/>
                  </a:cubicBezTo>
                  <a:cubicBezTo>
                    <a:pt x="66143" y="32742"/>
                    <a:pt x="66274" y="32769"/>
                    <a:pt x="66406" y="32769"/>
                  </a:cubicBezTo>
                  <a:cubicBezTo>
                    <a:pt x="66487" y="32769"/>
                    <a:pt x="66568" y="32759"/>
                    <a:pt x="66649" y="32732"/>
                  </a:cubicBezTo>
                  <a:cubicBezTo>
                    <a:pt x="66884" y="32503"/>
                    <a:pt x="67164" y="32449"/>
                    <a:pt x="67447" y="32449"/>
                  </a:cubicBezTo>
                  <a:cubicBezTo>
                    <a:pt x="67583" y="32449"/>
                    <a:pt x="67720" y="32461"/>
                    <a:pt x="67854" y="32473"/>
                  </a:cubicBezTo>
                  <a:cubicBezTo>
                    <a:pt x="71386" y="32830"/>
                    <a:pt x="74919" y="33133"/>
                    <a:pt x="78470" y="33267"/>
                  </a:cubicBezTo>
                  <a:cubicBezTo>
                    <a:pt x="80370" y="33347"/>
                    <a:pt x="82270" y="33276"/>
                    <a:pt x="84161" y="33410"/>
                  </a:cubicBezTo>
                  <a:cubicBezTo>
                    <a:pt x="87498" y="33651"/>
                    <a:pt x="90772" y="34275"/>
                    <a:pt x="93974" y="35265"/>
                  </a:cubicBezTo>
                  <a:cubicBezTo>
                    <a:pt x="101852" y="37692"/>
                    <a:pt x="108828" y="41769"/>
                    <a:pt x="115251" y="46880"/>
                  </a:cubicBezTo>
                  <a:cubicBezTo>
                    <a:pt x="117883" y="48977"/>
                    <a:pt x="120407" y="51207"/>
                    <a:pt x="122745" y="53634"/>
                  </a:cubicBezTo>
                  <a:cubicBezTo>
                    <a:pt x="126001" y="57006"/>
                    <a:pt x="129007" y="60583"/>
                    <a:pt x="131675" y="64437"/>
                  </a:cubicBezTo>
                  <a:cubicBezTo>
                    <a:pt x="133593" y="67211"/>
                    <a:pt x="135359" y="70084"/>
                    <a:pt x="136885" y="73081"/>
                  </a:cubicBezTo>
                  <a:cubicBezTo>
                    <a:pt x="139329" y="77890"/>
                    <a:pt x="141238" y="82903"/>
                    <a:pt x="142255" y="88229"/>
                  </a:cubicBezTo>
                  <a:cubicBezTo>
                    <a:pt x="142344" y="88675"/>
                    <a:pt x="142550" y="89175"/>
                    <a:pt x="142148" y="89603"/>
                  </a:cubicBezTo>
                  <a:cubicBezTo>
                    <a:pt x="142514" y="91468"/>
                    <a:pt x="142639" y="93359"/>
                    <a:pt x="142728" y="95250"/>
                  </a:cubicBezTo>
                  <a:cubicBezTo>
                    <a:pt x="142933" y="99800"/>
                    <a:pt x="141336" y="103671"/>
                    <a:pt x="138223" y="106954"/>
                  </a:cubicBezTo>
                  <a:cubicBezTo>
                    <a:pt x="136153" y="109131"/>
                    <a:pt x="133744" y="110844"/>
                    <a:pt x="131140" y="112316"/>
                  </a:cubicBezTo>
                  <a:cubicBezTo>
                    <a:pt x="127143" y="114573"/>
                    <a:pt x="122870" y="116188"/>
                    <a:pt x="118498" y="117535"/>
                  </a:cubicBezTo>
                  <a:cubicBezTo>
                    <a:pt x="114181" y="118873"/>
                    <a:pt x="109791" y="119899"/>
                    <a:pt x="105358" y="120764"/>
                  </a:cubicBezTo>
                  <a:cubicBezTo>
                    <a:pt x="101923" y="121433"/>
                    <a:pt x="98471" y="122004"/>
                    <a:pt x="95000" y="122495"/>
                  </a:cubicBezTo>
                  <a:cubicBezTo>
                    <a:pt x="92199" y="122887"/>
                    <a:pt x="89389" y="123235"/>
                    <a:pt x="86561" y="123512"/>
                  </a:cubicBezTo>
                  <a:cubicBezTo>
                    <a:pt x="83349" y="123833"/>
                    <a:pt x="80129" y="124225"/>
                    <a:pt x="76900" y="124350"/>
                  </a:cubicBezTo>
                  <a:cubicBezTo>
                    <a:pt x="76792" y="124359"/>
                    <a:pt x="76694" y="124422"/>
                    <a:pt x="76596" y="124448"/>
                  </a:cubicBezTo>
                  <a:cubicBezTo>
                    <a:pt x="75267" y="124859"/>
                    <a:pt x="73884" y="125037"/>
                    <a:pt x="72510" y="125100"/>
                  </a:cubicBezTo>
                  <a:cubicBezTo>
                    <a:pt x="70084" y="125207"/>
                    <a:pt x="67666" y="125385"/>
                    <a:pt x="65240" y="125483"/>
                  </a:cubicBezTo>
                  <a:cubicBezTo>
                    <a:pt x="62037" y="125608"/>
                    <a:pt x="58843" y="125715"/>
                    <a:pt x="55641" y="125831"/>
                  </a:cubicBezTo>
                  <a:cubicBezTo>
                    <a:pt x="53874" y="125894"/>
                    <a:pt x="52117" y="125929"/>
                    <a:pt x="50359" y="125938"/>
                  </a:cubicBezTo>
                  <a:cubicBezTo>
                    <a:pt x="47064" y="125946"/>
                    <a:pt x="43769" y="126133"/>
                    <a:pt x="40474" y="126133"/>
                  </a:cubicBezTo>
                  <a:cubicBezTo>
                    <a:pt x="39817" y="126133"/>
                    <a:pt x="39160" y="126126"/>
                    <a:pt x="38503" y="126108"/>
                  </a:cubicBezTo>
                  <a:cubicBezTo>
                    <a:pt x="36469" y="126045"/>
                    <a:pt x="34462" y="125840"/>
                    <a:pt x="32491" y="125305"/>
                  </a:cubicBezTo>
                  <a:cubicBezTo>
                    <a:pt x="31911" y="125144"/>
                    <a:pt x="31384" y="124921"/>
                    <a:pt x="31010" y="124422"/>
                  </a:cubicBezTo>
                  <a:cubicBezTo>
                    <a:pt x="30403" y="124145"/>
                    <a:pt x="29788" y="123904"/>
                    <a:pt x="29199" y="123601"/>
                  </a:cubicBezTo>
                  <a:cubicBezTo>
                    <a:pt x="25648" y="121763"/>
                    <a:pt x="23008" y="118980"/>
                    <a:pt x="20911" y="115635"/>
                  </a:cubicBezTo>
                  <a:cubicBezTo>
                    <a:pt x="18369" y="111593"/>
                    <a:pt x="16772" y="107151"/>
                    <a:pt x="15585" y="102547"/>
                  </a:cubicBezTo>
                  <a:cubicBezTo>
                    <a:pt x="14533" y="98515"/>
                    <a:pt x="13801" y="94420"/>
                    <a:pt x="13301" y="90272"/>
                  </a:cubicBezTo>
                  <a:cubicBezTo>
                    <a:pt x="13177" y="89237"/>
                    <a:pt x="12998" y="88211"/>
                    <a:pt x="12998" y="87168"/>
                  </a:cubicBezTo>
                  <a:cubicBezTo>
                    <a:pt x="12998" y="87007"/>
                    <a:pt x="12971" y="86846"/>
                    <a:pt x="12855" y="86722"/>
                  </a:cubicBezTo>
                  <a:cubicBezTo>
                    <a:pt x="12311" y="84812"/>
                    <a:pt x="12142" y="82850"/>
                    <a:pt x="12008" y="80878"/>
                  </a:cubicBezTo>
                  <a:cubicBezTo>
                    <a:pt x="11597" y="74482"/>
                    <a:pt x="11517" y="68068"/>
                    <a:pt x="11499" y="61654"/>
                  </a:cubicBezTo>
                  <a:cubicBezTo>
                    <a:pt x="11482" y="56506"/>
                    <a:pt x="11597" y="51350"/>
                    <a:pt x="11526" y="46193"/>
                  </a:cubicBezTo>
                  <a:cubicBezTo>
                    <a:pt x="11517" y="45747"/>
                    <a:pt x="11606" y="45346"/>
                    <a:pt x="11865" y="44980"/>
                  </a:cubicBezTo>
                  <a:cubicBezTo>
                    <a:pt x="12052" y="43606"/>
                    <a:pt x="12195" y="42233"/>
                    <a:pt x="12579" y="40886"/>
                  </a:cubicBezTo>
                  <a:cubicBezTo>
                    <a:pt x="13926" y="36202"/>
                    <a:pt x="17039" y="33213"/>
                    <a:pt x="21527" y="31545"/>
                  </a:cubicBezTo>
                  <a:cubicBezTo>
                    <a:pt x="24248" y="30537"/>
                    <a:pt x="27084" y="30091"/>
                    <a:pt x="29975" y="29850"/>
                  </a:cubicBezTo>
                  <a:cubicBezTo>
                    <a:pt x="31440" y="29729"/>
                    <a:pt x="32908" y="29697"/>
                    <a:pt x="34376" y="29697"/>
                  </a:cubicBezTo>
                  <a:close/>
                  <a:moveTo>
                    <a:pt x="0" y="1"/>
                  </a:moveTo>
                  <a:lnTo>
                    <a:pt x="0" y="160596"/>
                  </a:lnTo>
                  <a:lnTo>
                    <a:pt x="159437" y="160596"/>
                  </a:lnTo>
                  <a:lnTo>
                    <a:pt x="1594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0"/>
            <p:cNvSpPr/>
            <p:nvPr/>
          </p:nvSpPr>
          <p:spPr>
            <a:xfrm>
              <a:off x="1893850" y="1608100"/>
              <a:ext cx="2001925" cy="1486600"/>
            </a:xfrm>
            <a:custGeom>
              <a:rect b="b" l="l" r="r" t="t"/>
              <a:pathLst>
                <a:path extrusionOk="0" h="59464" w="80077">
                  <a:moveTo>
                    <a:pt x="14613" y="1"/>
                  </a:moveTo>
                  <a:cubicBezTo>
                    <a:pt x="12310" y="1"/>
                    <a:pt x="10014" y="168"/>
                    <a:pt x="7726" y="540"/>
                  </a:cubicBezTo>
                  <a:cubicBezTo>
                    <a:pt x="5130" y="959"/>
                    <a:pt x="2624" y="1744"/>
                    <a:pt x="1" y="2351"/>
                  </a:cubicBezTo>
                  <a:cubicBezTo>
                    <a:pt x="233" y="2458"/>
                    <a:pt x="376" y="2520"/>
                    <a:pt x="518" y="2583"/>
                  </a:cubicBezTo>
                  <a:cubicBezTo>
                    <a:pt x="1375" y="2663"/>
                    <a:pt x="2222" y="2725"/>
                    <a:pt x="3079" y="2815"/>
                  </a:cubicBezTo>
                  <a:cubicBezTo>
                    <a:pt x="7173" y="3243"/>
                    <a:pt x="11286" y="3537"/>
                    <a:pt x="15407" y="3537"/>
                  </a:cubicBezTo>
                  <a:cubicBezTo>
                    <a:pt x="19226" y="3546"/>
                    <a:pt x="22964" y="4108"/>
                    <a:pt x="26639" y="5134"/>
                  </a:cubicBezTo>
                  <a:cubicBezTo>
                    <a:pt x="32357" y="6722"/>
                    <a:pt x="37630" y="9273"/>
                    <a:pt x="42599" y="12476"/>
                  </a:cubicBezTo>
                  <a:cubicBezTo>
                    <a:pt x="50119" y="17311"/>
                    <a:pt x="56578" y="23315"/>
                    <a:pt x="62127" y="30300"/>
                  </a:cubicBezTo>
                  <a:cubicBezTo>
                    <a:pt x="66819" y="36197"/>
                    <a:pt x="70656" y="42593"/>
                    <a:pt x="73341" y="49650"/>
                  </a:cubicBezTo>
                  <a:cubicBezTo>
                    <a:pt x="74545" y="52826"/>
                    <a:pt x="75491" y="56082"/>
                    <a:pt x="76017" y="59454"/>
                  </a:cubicBezTo>
                  <a:cubicBezTo>
                    <a:pt x="76052" y="59461"/>
                    <a:pt x="76084" y="59464"/>
                    <a:pt x="76114" y="59464"/>
                  </a:cubicBezTo>
                  <a:cubicBezTo>
                    <a:pt x="76397" y="59464"/>
                    <a:pt x="76467" y="59177"/>
                    <a:pt x="76588" y="58999"/>
                  </a:cubicBezTo>
                  <a:cubicBezTo>
                    <a:pt x="77257" y="58000"/>
                    <a:pt x="77837" y="56938"/>
                    <a:pt x="78319" y="55832"/>
                  </a:cubicBezTo>
                  <a:cubicBezTo>
                    <a:pt x="79639" y="52808"/>
                    <a:pt x="80076" y="49677"/>
                    <a:pt x="79345" y="46438"/>
                  </a:cubicBezTo>
                  <a:cubicBezTo>
                    <a:pt x="78827" y="44137"/>
                    <a:pt x="77998" y="41933"/>
                    <a:pt x="77034" y="39783"/>
                  </a:cubicBezTo>
                  <a:cubicBezTo>
                    <a:pt x="74429" y="34020"/>
                    <a:pt x="70807" y="28935"/>
                    <a:pt x="66454" y="24377"/>
                  </a:cubicBezTo>
                  <a:cubicBezTo>
                    <a:pt x="56435" y="13886"/>
                    <a:pt x="44481" y="6526"/>
                    <a:pt x="30555" y="2386"/>
                  </a:cubicBezTo>
                  <a:cubicBezTo>
                    <a:pt x="26291" y="1120"/>
                    <a:pt x="21929" y="326"/>
                    <a:pt x="17486" y="85"/>
                  </a:cubicBezTo>
                  <a:cubicBezTo>
                    <a:pt x="16527" y="30"/>
                    <a:pt x="15570" y="1"/>
                    <a:pt x="146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0"/>
            <p:cNvSpPr/>
            <p:nvPr/>
          </p:nvSpPr>
          <p:spPr>
            <a:xfrm>
              <a:off x="1009775" y="3964900"/>
              <a:ext cx="1145725" cy="201575"/>
            </a:xfrm>
            <a:custGeom>
              <a:rect b="b" l="l" r="r" t="t"/>
              <a:pathLst>
                <a:path extrusionOk="0" h="8063" w="45829">
                  <a:moveTo>
                    <a:pt x="242" y="1"/>
                  </a:moveTo>
                  <a:lnTo>
                    <a:pt x="242" y="1"/>
                  </a:lnTo>
                  <a:cubicBezTo>
                    <a:pt x="1" y="268"/>
                    <a:pt x="304" y="375"/>
                    <a:pt x="420" y="500"/>
                  </a:cubicBezTo>
                  <a:cubicBezTo>
                    <a:pt x="1464" y="1615"/>
                    <a:pt x="2579" y="2650"/>
                    <a:pt x="3783" y="3587"/>
                  </a:cubicBezTo>
                  <a:cubicBezTo>
                    <a:pt x="7563" y="6537"/>
                    <a:pt x="11629" y="8063"/>
                    <a:pt x="16022" y="8063"/>
                  </a:cubicBezTo>
                  <a:cubicBezTo>
                    <a:pt x="17819" y="8063"/>
                    <a:pt x="19672" y="7807"/>
                    <a:pt x="21581" y="7289"/>
                  </a:cubicBezTo>
                  <a:cubicBezTo>
                    <a:pt x="29538" y="5112"/>
                    <a:pt x="37451" y="2820"/>
                    <a:pt x="45311" y="313"/>
                  </a:cubicBezTo>
                  <a:cubicBezTo>
                    <a:pt x="45489" y="259"/>
                    <a:pt x="45739" y="268"/>
                    <a:pt x="45828" y="27"/>
                  </a:cubicBezTo>
                  <a:lnTo>
                    <a:pt x="45828" y="27"/>
                  </a:lnTo>
                  <a:cubicBezTo>
                    <a:pt x="45186" y="72"/>
                    <a:pt x="44553" y="126"/>
                    <a:pt x="43910" y="161"/>
                  </a:cubicBezTo>
                  <a:cubicBezTo>
                    <a:pt x="38736" y="509"/>
                    <a:pt x="33562" y="795"/>
                    <a:pt x="28379" y="964"/>
                  </a:cubicBezTo>
                  <a:cubicBezTo>
                    <a:pt x="21545" y="1187"/>
                    <a:pt x="14703" y="1294"/>
                    <a:pt x="7860" y="1294"/>
                  </a:cubicBezTo>
                  <a:cubicBezTo>
                    <a:pt x="7830" y="1294"/>
                    <a:pt x="7800" y="1294"/>
                    <a:pt x="7769" y="1294"/>
                  </a:cubicBezTo>
                  <a:cubicBezTo>
                    <a:pt x="5187" y="1294"/>
                    <a:pt x="2667" y="918"/>
                    <a:pt x="2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0"/>
            <p:cNvSpPr/>
            <p:nvPr/>
          </p:nvSpPr>
          <p:spPr>
            <a:xfrm>
              <a:off x="366125" y="1978875"/>
              <a:ext cx="195850" cy="1043550"/>
            </a:xfrm>
            <a:custGeom>
              <a:rect b="b" l="l" r="r" t="t"/>
              <a:pathLst>
                <a:path extrusionOk="0" h="41742" w="7834">
                  <a:moveTo>
                    <a:pt x="6843" y="0"/>
                  </a:moveTo>
                  <a:lnTo>
                    <a:pt x="6843" y="0"/>
                  </a:lnTo>
                  <a:cubicBezTo>
                    <a:pt x="5594" y="705"/>
                    <a:pt x="4559" y="1677"/>
                    <a:pt x="3605" y="2721"/>
                  </a:cubicBezTo>
                  <a:cubicBezTo>
                    <a:pt x="1651" y="4862"/>
                    <a:pt x="554" y="7378"/>
                    <a:pt x="242" y="10268"/>
                  </a:cubicBezTo>
                  <a:cubicBezTo>
                    <a:pt x="1" y="12561"/>
                    <a:pt x="295" y="14800"/>
                    <a:pt x="866" y="17013"/>
                  </a:cubicBezTo>
                  <a:cubicBezTo>
                    <a:pt x="1660" y="20108"/>
                    <a:pt x="2499" y="23195"/>
                    <a:pt x="3337" y="26281"/>
                  </a:cubicBezTo>
                  <a:cubicBezTo>
                    <a:pt x="4666" y="31233"/>
                    <a:pt x="6013" y="36175"/>
                    <a:pt x="7521" y="41064"/>
                  </a:cubicBezTo>
                  <a:cubicBezTo>
                    <a:pt x="7592" y="41296"/>
                    <a:pt x="7557" y="41599"/>
                    <a:pt x="7833" y="41742"/>
                  </a:cubicBezTo>
                  <a:cubicBezTo>
                    <a:pt x="7824" y="41447"/>
                    <a:pt x="7816" y="41153"/>
                    <a:pt x="7789" y="40858"/>
                  </a:cubicBezTo>
                  <a:cubicBezTo>
                    <a:pt x="7414" y="37406"/>
                    <a:pt x="7218" y="33936"/>
                    <a:pt x="7066" y="30465"/>
                  </a:cubicBezTo>
                  <a:cubicBezTo>
                    <a:pt x="6816" y="24694"/>
                    <a:pt x="6772" y="18922"/>
                    <a:pt x="6781" y="13150"/>
                  </a:cubicBezTo>
                  <a:cubicBezTo>
                    <a:pt x="6790" y="8770"/>
                    <a:pt x="6825" y="4389"/>
                    <a:pt x="68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2" name="Google Shape;2012;p50"/>
          <p:cNvSpPr/>
          <p:nvPr/>
        </p:nvSpPr>
        <p:spPr>
          <a:xfrm flipH="1">
            <a:off x="5405799" y="3918450"/>
            <a:ext cx="412800" cy="412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3" name="Google Shape;2013;p50"/>
          <p:cNvGrpSpPr/>
          <p:nvPr/>
        </p:nvGrpSpPr>
        <p:grpSpPr>
          <a:xfrm flipH="1">
            <a:off x="4214894" y="698736"/>
            <a:ext cx="714229" cy="713653"/>
            <a:chOff x="3285550" y="1349075"/>
            <a:chExt cx="496475" cy="496075"/>
          </a:xfrm>
        </p:grpSpPr>
        <p:sp>
          <p:nvSpPr>
            <p:cNvPr id="2014" name="Google Shape;2014;p50"/>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0"/>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0"/>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0"/>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0"/>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0"/>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0"/>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0"/>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0"/>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0"/>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0"/>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0"/>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0"/>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0"/>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0"/>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0"/>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50"/>
          <p:cNvGrpSpPr/>
          <p:nvPr/>
        </p:nvGrpSpPr>
        <p:grpSpPr>
          <a:xfrm flipH="1">
            <a:off x="6839822" y="4283659"/>
            <a:ext cx="603243" cy="231587"/>
            <a:chOff x="2210725" y="4040600"/>
            <a:chExt cx="842400" cy="323400"/>
          </a:xfrm>
        </p:grpSpPr>
        <p:sp>
          <p:nvSpPr>
            <p:cNvPr id="2031" name="Google Shape;2031;p50"/>
            <p:cNvSpPr/>
            <p:nvPr/>
          </p:nvSpPr>
          <p:spPr>
            <a:xfrm>
              <a:off x="2842525" y="4040600"/>
              <a:ext cx="210600" cy="323400"/>
            </a:xfrm>
            <a:prstGeom prst="chevron">
              <a:avLst>
                <a:gd fmla="val 6545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0"/>
            <p:cNvSpPr/>
            <p:nvPr/>
          </p:nvSpPr>
          <p:spPr>
            <a:xfrm>
              <a:off x="2631925" y="4040600"/>
              <a:ext cx="210600" cy="323400"/>
            </a:xfrm>
            <a:prstGeom prst="chevron">
              <a:avLst>
                <a:gd fmla="val 65456"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0"/>
            <p:cNvSpPr/>
            <p:nvPr/>
          </p:nvSpPr>
          <p:spPr>
            <a:xfrm>
              <a:off x="2421325" y="4040600"/>
              <a:ext cx="210600" cy="323400"/>
            </a:xfrm>
            <a:prstGeom prst="chevron">
              <a:avLst>
                <a:gd fmla="val 65456"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0"/>
            <p:cNvSpPr/>
            <p:nvPr/>
          </p:nvSpPr>
          <p:spPr>
            <a:xfrm>
              <a:off x="2210725" y="4040600"/>
              <a:ext cx="210600" cy="323400"/>
            </a:xfrm>
            <a:prstGeom prst="chevron">
              <a:avLst>
                <a:gd fmla="val 6545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5" name="Google Shape;2035;p50"/>
          <p:cNvSpPr/>
          <p:nvPr/>
        </p:nvSpPr>
        <p:spPr>
          <a:xfrm flipH="1">
            <a:off x="3773374" y="2455950"/>
            <a:ext cx="231600" cy="231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51"/>
          <p:cNvSpPr txBox="1"/>
          <p:nvPr>
            <p:ph type="title"/>
          </p:nvPr>
        </p:nvSpPr>
        <p:spPr>
          <a:xfrm>
            <a:off x="720000" y="539400"/>
            <a:ext cx="77040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ALTERNATIVE RESOURCES</a:t>
            </a:r>
            <a:endParaRPr/>
          </a:p>
        </p:txBody>
      </p:sp>
      <p:sp>
        <p:nvSpPr>
          <p:cNvPr id="2041" name="Google Shape;2041;p51"/>
          <p:cNvSpPr txBox="1"/>
          <p:nvPr>
            <p:ph idx="1" type="body"/>
          </p:nvPr>
        </p:nvSpPr>
        <p:spPr>
          <a:xfrm>
            <a:off x="720000" y="1187700"/>
            <a:ext cx="4258500" cy="3416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Here’s an assortment of alternative resources whose style fits that of this template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2000">
                <a:solidFill>
                  <a:schemeClr val="dk1"/>
                </a:solidFill>
                <a:latin typeface="Anton"/>
                <a:ea typeface="Anton"/>
                <a:cs typeface="Anton"/>
                <a:sym typeface="Anton"/>
              </a:rPr>
              <a:t>PHOTOS</a:t>
            </a:r>
            <a:endParaRPr sz="2000">
              <a:solidFill>
                <a:schemeClr val="dk1"/>
              </a:solidFill>
              <a:latin typeface="Anton"/>
              <a:ea typeface="Anton"/>
              <a:cs typeface="Anton"/>
              <a:sym typeface="Anton"/>
            </a:endParaRPr>
          </a:p>
          <a:p>
            <a:pPr indent="0" lvl="0" marL="0" rtl="0" algn="l">
              <a:spcBef>
                <a:spcPts val="0"/>
              </a:spcBef>
              <a:spcAft>
                <a:spcPts val="0"/>
              </a:spcAft>
              <a:buNone/>
            </a:pPr>
            <a:r>
              <a:t/>
            </a:r>
            <a:endParaRPr sz="1400"/>
          </a:p>
          <a:p>
            <a:pPr indent="-317500" lvl="0" marL="457200" marR="50800" rtl="0" algn="l">
              <a:lnSpc>
                <a:spcPct val="100000"/>
              </a:lnSpc>
              <a:spcBef>
                <a:spcPts val="0"/>
              </a:spcBef>
              <a:spcAft>
                <a:spcPts val="0"/>
              </a:spcAft>
              <a:buSzPts val="1400"/>
              <a:buChar char="●"/>
            </a:pPr>
            <a:r>
              <a:rPr lang="en" sz="1400">
                <a:uFill>
                  <a:noFill/>
                </a:uFill>
                <a:hlinkClick r:id="rId3"/>
              </a:rPr>
              <a:t>Close up hands holding open book</a:t>
            </a:r>
            <a:endParaRPr sz="1400"/>
          </a:p>
          <a:p>
            <a:pPr indent="-317500" lvl="0" marL="457200" marR="50800" rtl="0" algn="l">
              <a:lnSpc>
                <a:spcPct val="100000"/>
              </a:lnSpc>
              <a:spcBef>
                <a:spcPts val="0"/>
              </a:spcBef>
              <a:spcAft>
                <a:spcPts val="0"/>
              </a:spcAft>
              <a:buSzPts val="1400"/>
              <a:buChar char="●"/>
            </a:pPr>
            <a:r>
              <a:rPr lang="en" sz="1400">
                <a:uFill>
                  <a:noFill/>
                </a:uFill>
                <a:hlinkClick r:id="rId4"/>
              </a:rPr>
              <a:t>Front view of stack of books with one open</a:t>
            </a:r>
            <a:endParaRPr sz="1400"/>
          </a:p>
          <a:p>
            <a:pPr indent="-317500" lvl="0" marL="457200" marR="50800" rtl="0" algn="l">
              <a:lnSpc>
                <a:spcPct val="100000"/>
              </a:lnSpc>
              <a:spcBef>
                <a:spcPts val="0"/>
              </a:spcBef>
              <a:spcAft>
                <a:spcPts val="0"/>
              </a:spcAft>
              <a:buSzPts val="1400"/>
              <a:buChar char="●"/>
            </a:pPr>
            <a:r>
              <a:rPr lang="en" sz="1400">
                <a:uFill>
                  <a:noFill/>
                </a:uFill>
                <a:hlinkClick r:id="rId5"/>
              </a:rPr>
              <a:t>Open book on bedsheet</a:t>
            </a:r>
            <a:endParaRPr sz="1400"/>
          </a:p>
          <a:p>
            <a:pPr indent="-317500" lvl="0" marL="457200" marR="50800" rtl="0" algn="l">
              <a:lnSpc>
                <a:spcPct val="100000"/>
              </a:lnSpc>
              <a:spcBef>
                <a:spcPts val="0"/>
              </a:spcBef>
              <a:spcAft>
                <a:spcPts val="0"/>
              </a:spcAft>
              <a:buSzPts val="1400"/>
              <a:buChar char="●"/>
            </a:pPr>
            <a:r>
              <a:rPr lang="en" sz="1400">
                <a:uFill>
                  <a:noFill/>
                </a:uFill>
                <a:hlinkClick r:id="rId6"/>
              </a:rPr>
              <a:t>Creative assortment with different books</a:t>
            </a:r>
            <a:endParaRPr sz="1400"/>
          </a:p>
          <a:p>
            <a:pPr indent="-317500" lvl="0" marL="457200" marR="50800" rtl="0" algn="l">
              <a:lnSpc>
                <a:spcPct val="100000"/>
              </a:lnSpc>
              <a:spcBef>
                <a:spcPts val="0"/>
              </a:spcBef>
              <a:spcAft>
                <a:spcPts val="0"/>
              </a:spcAft>
              <a:buSzPts val="1400"/>
              <a:buChar char="●"/>
            </a:pPr>
            <a:r>
              <a:rPr lang="en" sz="1400">
                <a:uFill>
                  <a:noFill/>
                </a:uFill>
                <a:hlinkClick r:id="rId7"/>
              </a:rPr>
              <a:t>Old books arrangement with copy space</a:t>
            </a:r>
            <a:endParaRPr sz="1400"/>
          </a:p>
          <a:p>
            <a:pPr indent="-317500" lvl="0" marL="457200" marR="50800" rtl="0" algn="l">
              <a:lnSpc>
                <a:spcPct val="100000"/>
              </a:lnSpc>
              <a:spcBef>
                <a:spcPts val="0"/>
              </a:spcBef>
              <a:spcAft>
                <a:spcPts val="0"/>
              </a:spcAft>
              <a:buSzPts val="1400"/>
              <a:buChar char="●"/>
            </a:pPr>
            <a:r>
              <a:rPr lang="en" sz="1400">
                <a:uFill>
                  <a:noFill/>
                </a:uFill>
                <a:hlinkClick r:id="rId8"/>
              </a:rPr>
              <a:t>Beautiful arrangement of different books</a:t>
            </a:r>
            <a:endParaRPr sz="1400"/>
          </a:p>
          <a:p>
            <a:pPr indent="-317500" lvl="0" marL="457200" marR="50800" rtl="0" algn="l">
              <a:lnSpc>
                <a:spcPct val="100000"/>
              </a:lnSpc>
              <a:spcBef>
                <a:spcPts val="0"/>
              </a:spcBef>
              <a:spcAft>
                <a:spcPts val="0"/>
              </a:spcAft>
              <a:buSzPts val="1400"/>
              <a:buChar char="●"/>
            </a:pPr>
            <a:r>
              <a:rPr lang="en" sz="1400">
                <a:uFill>
                  <a:noFill/>
                </a:uFill>
                <a:hlinkClick r:id="rId9"/>
              </a:rPr>
              <a:t>Colorful books with pink background arrangement</a:t>
            </a:r>
            <a:endParaRPr sz="1400"/>
          </a:p>
          <a:p>
            <a:pPr indent="-317500" lvl="0" marL="457200" marR="50800" rtl="0" algn="l">
              <a:lnSpc>
                <a:spcPct val="100000"/>
              </a:lnSpc>
              <a:spcBef>
                <a:spcPts val="0"/>
              </a:spcBef>
              <a:spcAft>
                <a:spcPts val="0"/>
              </a:spcAft>
              <a:buSzPts val="1400"/>
              <a:buChar char="●"/>
            </a:pPr>
            <a:r>
              <a:rPr lang="en" sz="1400">
                <a:uFill>
                  <a:noFill/>
                </a:uFill>
                <a:hlinkClick r:id="rId10"/>
              </a:rPr>
              <a:t>Beautiful arrangement of different books</a:t>
            </a:r>
            <a:endParaRPr sz="1400"/>
          </a:p>
          <a:p>
            <a:pPr indent="-317500" lvl="0" marL="457200" marR="50800" rtl="0" algn="l">
              <a:lnSpc>
                <a:spcPct val="100000"/>
              </a:lnSpc>
              <a:spcBef>
                <a:spcPts val="0"/>
              </a:spcBef>
              <a:spcAft>
                <a:spcPts val="0"/>
              </a:spcAft>
              <a:buSzPts val="1400"/>
              <a:buChar char="●"/>
            </a:pPr>
            <a:r>
              <a:rPr lang="en" sz="1400">
                <a:uFill>
                  <a:noFill/>
                </a:uFill>
                <a:hlinkClick r:id="rId11"/>
              </a:rPr>
              <a:t>Front view open books with glasses</a:t>
            </a:r>
            <a:endParaRPr/>
          </a:p>
        </p:txBody>
      </p:sp>
      <p:sp>
        <p:nvSpPr>
          <p:cNvPr id="2042" name="Google Shape;2042;p51"/>
          <p:cNvSpPr/>
          <p:nvPr/>
        </p:nvSpPr>
        <p:spPr>
          <a:xfrm>
            <a:off x="7727348" y="1993725"/>
            <a:ext cx="703564" cy="71027"/>
          </a:xfrm>
          <a:custGeom>
            <a:rect b="b" l="l" r="r" t="t"/>
            <a:pathLst>
              <a:path extrusionOk="0" h="1302" w="12897">
                <a:moveTo>
                  <a:pt x="6448" y="0"/>
                </a:moveTo>
                <a:cubicBezTo>
                  <a:pt x="5958" y="0"/>
                  <a:pt x="5467" y="160"/>
                  <a:pt x="5045" y="480"/>
                </a:cubicBezTo>
                <a:cubicBezTo>
                  <a:pt x="4691" y="754"/>
                  <a:pt x="4291" y="891"/>
                  <a:pt x="3892" y="891"/>
                </a:cubicBezTo>
                <a:cubicBezTo>
                  <a:pt x="3493" y="891"/>
                  <a:pt x="3093" y="754"/>
                  <a:pt x="2739" y="480"/>
                </a:cubicBezTo>
                <a:cubicBezTo>
                  <a:pt x="2317" y="163"/>
                  <a:pt x="1828" y="3"/>
                  <a:pt x="1338" y="3"/>
                </a:cubicBezTo>
                <a:cubicBezTo>
                  <a:pt x="875" y="3"/>
                  <a:pt x="411" y="146"/>
                  <a:pt x="0" y="434"/>
                </a:cubicBezTo>
                <a:lnTo>
                  <a:pt x="274" y="776"/>
                </a:lnTo>
                <a:cubicBezTo>
                  <a:pt x="594" y="525"/>
                  <a:pt x="982" y="411"/>
                  <a:pt x="1347" y="411"/>
                </a:cubicBezTo>
                <a:cubicBezTo>
                  <a:pt x="1735" y="411"/>
                  <a:pt x="2146" y="548"/>
                  <a:pt x="2488" y="822"/>
                </a:cubicBezTo>
                <a:cubicBezTo>
                  <a:pt x="2899" y="1142"/>
                  <a:pt x="3401" y="1301"/>
                  <a:pt x="3903" y="1301"/>
                </a:cubicBezTo>
                <a:cubicBezTo>
                  <a:pt x="4406" y="1301"/>
                  <a:pt x="4885" y="1142"/>
                  <a:pt x="5296" y="822"/>
                </a:cubicBezTo>
                <a:cubicBezTo>
                  <a:pt x="5649" y="548"/>
                  <a:pt x="6049" y="411"/>
                  <a:pt x="6448" y="411"/>
                </a:cubicBezTo>
                <a:cubicBezTo>
                  <a:pt x="6848" y="411"/>
                  <a:pt x="7247" y="548"/>
                  <a:pt x="7601" y="822"/>
                </a:cubicBezTo>
                <a:cubicBezTo>
                  <a:pt x="8023" y="1142"/>
                  <a:pt x="8514" y="1301"/>
                  <a:pt x="9005" y="1301"/>
                </a:cubicBezTo>
                <a:cubicBezTo>
                  <a:pt x="9496" y="1301"/>
                  <a:pt x="9986" y="1142"/>
                  <a:pt x="10409" y="822"/>
                </a:cubicBezTo>
                <a:cubicBezTo>
                  <a:pt x="10762" y="551"/>
                  <a:pt x="11159" y="414"/>
                  <a:pt x="11557" y="414"/>
                </a:cubicBezTo>
                <a:cubicBezTo>
                  <a:pt x="11929" y="414"/>
                  <a:pt x="12303" y="534"/>
                  <a:pt x="12645" y="776"/>
                </a:cubicBezTo>
                <a:lnTo>
                  <a:pt x="12897" y="434"/>
                </a:lnTo>
                <a:cubicBezTo>
                  <a:pt x="12486" y="146"/>
                  <a:pt x="12022" y="3"/>
                  <a:pt x="11559" y="3"/>
                </a:cubicBezTo>
                <a:cubicBezTo>
                  <a:pt x="11069" y="3"/>
                  <a:pt x="10580" y="163"/>
                  <a:pt x="10157" y="480"/>
                </a:cubicBezTo>
                <a:cubicBezTo>
                  <a:pt x="9804" y="754"/>
                  <a:pt x="9404" y="891"/>
                  <a:pt x="9005" y="891"/>
                </a:cubicBezTo>
                <a:cubicBezTo>
                  <a:pt x="8605" y="891"/>
                  <a:pt x="8206" y="754"/>
                  <a:pt x="7852" y="480"/>
                </a:cubicBezTo>
                <a:cubicBezTo>
                  <a:pt x="7430" y="160"/>
                  <a:pt x="6939" y="0"/>
                  <a:pt x="6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1"/>
          <p:cNvSpPr/>
          <p:nvPr/>
        </p:nvSpPr>
        <p:spPr>
          <a:xfrm>
            <a:off x="7727348" y="2093608"/>
            <a:ext cx="703564" cy="72009"/>
          </a:xfrm>
          <a:custGeom>
            <a:rect b="b" l="l" r="r" t="t"/>
            <a:pathLst>
              <a:path extrusionOk="0" h="1320" w="12897">
                <a:moveTo>
                  <a:pt x="1325" y="1"/>
                </a:moveTo>
                <a:cubicBezTo>
                  <a:pt x="866" y="1"/>
                  <a:pt x="407" y="143"/>
                  <a:pt x="0" y="429"/>
                </a:cubicBezTo>
                <a:lnTo>
                  <a:pt x="274" y="772"/>
                </a:lnTo>
                <a:cubicBezTo>
                  <a:pt x="601" y="543"/>
                  <a:pt x="964" y="428"/>
                  <a:pt x="1329" y="428"/>
                </a:cubicBezTo>
                <a:cubicBezTo>
                  <a:pt x="1729" y="428"/>
                  <a:pt x="2130" y="566"/>
                  <a:pt x="2488" y="840"/>
                </a:cubicBezTo>
                <a:cubicBezTo>
                  <a:pt x="2922" y="1160"/>
                  <a:pt x="3413" y="1319"/>
                  <a:pt x="3901" y="1319"/>
                </a:cubicBezTo>
                <a:cubicBezTo>
                  <a:pt x="4388" y="1319"/>
                  <a:pt x="4873" y="1160"/>
                  <a:pt x="5296" y="840"/>
                </a:cubicBezTo>
                <a:cubicBezTo>
                  <a:pt x="5661" y="566"/>
                  <a:pt x="6049" y="429"/>
                  <a:pt x="6460" y="429"/>
                </a:cubicBezTo>
                <a:cubicBezTo>
                  <a:pt x="6848" y="429"/>
                  <a:pt x="7236" y="566"/>
                  <a:pt x="7601" y="840"/>
                </a:cubicBezTo>
                <a:cubicBezTo>
                  <a:pt x="8012" y="1137"/>
                  <a:pt x="8514" y="1319"/>
                  <a:pt x="9016" y="1319"/>
                </a:cubicBezTo>
                <a:cubicBezTo>
                  <a:pt x="9496" y="1319"/>
                  <a:pt x="9998" y="1137"/>
                  <a:pt x="10409" y="840"/>
                </a:cubicBezTo>
                <a:cubicBezTo>
                  <a:pt x="10767" y="566"/>
                  <a:pt x="11168" y="428"/>
                  <a:pt x="11571" y="428"/>
                </a:cubicBezTo>
                <a:cubicBezTo>
                  <a:pt x="11939" y="428"/>
                  <a:pt x="12308" y="543"/>
                  <a:pt x="12645" y="772"/>
                </a:cubicBezTo>
                <a:lnTo>
                  <a:pt x="12897" y="429"/>
                </a:lnTo>
                <a:cubicBezTo>
                  <a:pt x="12490" y="143"/>
                  <a:pt x="12030" y="1"/>
                  <a:pt x="11571" y="1"/>
                </a:cubicBezTo>
                <a:cubicBezTo>
                  <a:pt x="11077" y="1"/>
                  <a:pt x="10584" y="166"/>
                  <a:pt x="10157" y="498"/>
                </a:cubicBezTo>
                <a:cubicBezTo>
                  <a:pt x="9804" y="760"/>
                  <a:pt x="9404" y="891"/>
                  <a:pt x="9005" y="891"/>
                </a:cubicBezTo>
                <a:cubicBezTo>
                  <a:pt x="8605" y="891"/>
                  <a:pt x="8206" y="760"/>
                  <a:pt x="7852" y="498"/>
                </a:cubicBezTo>
                <a:cubicBezTo>
                  <a:pt x="7430" y="167"/>
                  <a:pt x="6939" y="1"/>
                  <a:pt x="6448" y="1"/>
                </a:cubicBezTo>
                <a:cubicBezTo>
                  <a:pt x="5958" y="1"/>
                  <a:pt x="5467" y="167"/>
                  <a:pt x="5045" y="498"/>
                </a:cubicBezTo>
                <a:cubicBezTo>
                  <a:pt x="4691" y="760"/>
                  <a:pt x="4291" y="891"/>
                  <a:pt x="3892" y="891"/>
                </a:cubicBezTo>
                <a:cubicBezTo>
                  <a:pt x="3493" y="891"/>
                  <a:pt x="3093" y="760"/>
                  <a:pt x="2739" y="498"/>
                </a:cubicBezTo>
                <a:cubicBezTo>
                  <a:pt x="2313" y="166"/>
                  <a:pt x="1820" y="1"/>
                  <a:pt x="1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1"/>
          <p:cNvSpPr/>
          <p:nvPr/>
        </p:nvSpPr>
        <p:spPr>
          <a:xfrm>
            <a:off x="7727348" y="2194200"/>
            <a:ext cx="703564" cy="71027"/>
          </a:xfrm>
          <a:custGeom>
            <a:rect b="b" l="l" r="r" t="t"/>
            <a:pathLst>
              <a:path extrusionOk="0" h="1302" w="12897">
                <a:moveTo>
                  <a:pt x="6448" y="0"/>
                </a:moveTo>
                <a:cubicBezTo>
                  <a:pt x="5958" y="0"/>
                  <a:pt x="5467" y="160"/>
                  <a:pt x="5045" y="480"/>
                </a:cubicBezTo>
                <a:cubicBezTo>
                  <a:pt x="4691" y="754"/>
                  <a:pt x="4291" y="890"/>
                  <a:pt x="3892" y="890"/>
                </a:cubicBezTo>
                <a:cubicBezTo>
                  <a:pt x="3493" y="890"/>
                  <a:pt x="3093" y="754"/>
                  <a:pt x="2739" y="480"/>
                </a:cubicBezTo>
                <a:cubicBezTo>
                  <a:pt x="2317" y="163"/>
                  <a:pt x="1828" y="3"/>
                  <a:pt x="1338" y="3"/>
                </a:cubicBezTo>
                <a:cubicBezTo>
                  <a:pt x="875" y="3"/>
                  <a:pt x="411" y="146"/>
                  <a:pt x="0" y="434"/>
                </a:cubicBezTo>
                <a:lnTo>
                  <a:pt x="274" y="776"/>
                </a:lnTo>
                <a:cubicBezTo>
                  <a:pt x="605" y="534"/>
                  <a:pt x="973" y="414"/>
                  <a:pt x="1343" y="414"/>
                </a:cubicBezTo>
                <a:cubicBezTo>
                  <a:pt x="1738" y="414"/>
                  <a:pt x="2134" y="551"/>
                  <a:pt x="2488" y="822"/>
                </a:cubicBezTo>
                <a:cubicBezTo>
                  <a:pt x="2922" y="1142"/>
                  <a:pt x="3413" y="1301"/>
                  <a:pt x="3901" y="1301"/>
                </a:cubicBezTo>
                <a:cubicBezTo>
                  <a:pt x="4388" y="1301"/>
                  <a:pt x="4873" y="1142"/>
                  <a:pt x="5296" y="822"/>
                </a:cubicBezTo>
                <a:cubicBezTo>
                  <a:pt x="5661" y="548"/>
                  <a:pt x="6049" y="411"/>
                  <a:pt x="6460" y="411"/>
                </a:cubicBezTo>
                <a:cubicBezTo>
                  <a:pt x="6848" y="411"/>
                  <a:pt x="7236" y="548"/>
                  <a:pt x="7601" y="822"/>
                </a:cubicBezTo>
                <a:cubicBezTo>
                  <a:pt x="8012" y="1142"/>
                  <a:pt x="8514" y="1301"/>
                  <a:pt x="9016" y="1301"/>
                </a:cubicBezTo>
                <a:cubicBezTo>
                  <a:pt x="9496" y="1301"/>
                  <a:pt x="9998" y="1142"/>
                  <a:pt x="10409" y="822"/>
                </a:cubicBezTo>
                <a:cubicBezTo>
                  <a:pt x="10762" y="551"/>
                  <a:pt x="11159" y="414"/>
                  <a:pt x="11557" y="414"/>
                </a:cubicBezTo>
                <a:cubicBezTo>
                  <a:pt x="11929" y="414"/>
                  <a:pt x="12303" y="534"/>
                  <a:pt x="12645" y="776"/>
                </a:cubicBezTo>
                <a:lnTo>
                  <a:pt x="12897" y="434"/>
                </a:lnTo>
                <a:cubicBezTo>
                  <a:pt x="12486" y="146"/>
                  <a:pt x="12022" y="3"/>
                  <a:pt x="11559" y="3"/>
                </a:cubicBezTo>
                <a:cubicBezTo>
                  <a:pt x="11069" y="3"/>
                  <a:pt x="10580" y="163"/>
                  <a:pt x="10157" y="480"/>
                </a:cubicBezTo>
                <a:cubicBezTo>
                  <a:pt x="9804" y="754"/>
                  <a:pt x="9404" y="890"/>
                  <a:pt x="9005" y="890"/>
                </a:cubicBezTo>
                <a:cubicBezTo>
                  <a:pt x="8605" y="890"/>
                  <a:pt x="8206" y="754"/>
                  <a:pt x="7852" y="480"/>
                </a:cubicBezTo>
                <a:cubicBezTo>
                  <a:pt x="7430" y="160"/>
                  <a:pt x="6939" y="0"/>
                  <a:pt x="64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1"/>
          <p:cNvSpPr/>
          <p:nvPr/>
        </p:nvSpPr>
        <p:spPr>
          <a:xfrm>
            <a:off x="7727348" y="2457191"/>
            <a:ext cx="703564" cy="72009"/>
          </a:xfrm>
          <a:custGeom>
            <a:rect b="b" l="l" r="r" t="t"/>
            <a:pathLst>
              <a:path extrusionOk="0" h="1320" w="12897">
                <a:moveTo>
                  <a:pt x="1325" y="0"/>
                </a:moveTo>
                <a:cubicBezTo>
                  <a:pt x="866" y="0"/>
                  <a:pt x="407" y="143"/>
                  <a:pt x="0" y="429"/>
                </a:cubicBezTo>
                <a:lnTo>
                  <a:pt x="274" y="771"/>
                </a:lnTo>
                <a:cubicBezTo>
                  <a:pt x="601" y="543"/>
                  <a:pt x="964" y="428"/>
                  <a:pt x="1329" y="428"/>
                </a:cubicBezTo>
                <a:cubicBezTo>
                  <a:pt x="1729" y="428"/>
                  <a:pt x="2130" y="566"/>
                  <a:pt x="2488" y="840"/>
                </a:cubicBezTo>
                <a:cubicBezTo>
                  <a:pt x="2922" y="1160"/>
                  <a:pt x="3413" y="1319"/>
                  <a:pt x="3901" y="1319"/>
                </a:cubicBezTo>
                <a:cubicBezTo>
                  <a:pt x="4388" y="1319"/>
                  <a:pt x="4873" y="1160"/>
                  <a:pt x="5296" y="840"/>
                </a:cubicBezTo>
                <a:cubicBezTo>
                  <a:pt x="5661" y="566"/>
                  <a:pt x="6049" y="429"/>
                  <a:pt x="6460" y="429"/>
                </a:cubicBezTo>
                <a:cubicBezTo>
                  <a:pt x="6848" y="429"/>
                  <a:pt x="7236" y="566"/>
                  <a:pt x="7601" y="840"/>
                </a:cubicBezTo>
                <a:cubicBezTo>
                  <a:pt x="8012" y="1160"/>
                  <a:pt x="8514" y="1319"/>
                  <a:pt x="9016" y="1319"/>
                </a:cubicBezTo>
                <a:cubicBezTo>
                  <a:pt x="9496" y="1319"/>
                  <a:pt x="9998" y="1160"/>
                  <a:pt x="10409" y="840"/>
                </a:cubicBezTo>
                <a:cubicBezTo>
                  <a:pt x="10767" y="566"/>
                  <a:pt x="11168" y="428"/>
                  <a:pt x="11571" y="428"/>
                </a:cubicBezTo>
                <a:cubicBezTo>
                  <a:pt x="11939" y="428"/>
                  <a:pt x="12308" y="543"/>
                  <a:pt x="12645" y="771"/>
                </a:cubicBezTo>
                <a:lnTo>
                  <a:pt x="12897" y="429"/>
                </a:lnTo>
                <a:cubicBezTo>
                  <a:pt x="12490" y="143"/>
                  <a:pt x="12030" y="0"/>
                  <a:pt x="11571" y="0"/>
                </a:cubicBezTo>
                <a:cubicBezTo>
                  <a:pt x="11077" y="0"/>
                  <a:pt x="10584" y="166"/>
                  <a:pt x="10157" y="498"/>
                </a:cubicBezTo>
                <a:cubicBezTo>
                  <a:pt x="9804" y="760"/>
                  <a:pt x="9404" y="891"/>
                  <a:pt x="9005" y="891"/>
                </a:cubicBezTo>
                <a:cubicBezTo>
                  <a:pt x="8605" y="891"/>
                  <a:pt x="8206" y="760"/>
                  <a:pt x="7852" y="498"/>
                </a:cubicBezTo>
                <a:cubicBezTo>
                  <a:pt x="7430" y="167"/>
                  <a:pt x="6939" y="1"/>
                  <a:pt x="6448" y="1"/>
                </a:cubicBezTo>
                <a:cubicBezTo>
                  <a:pt x="5958" y="1"/>
                  <a:pt x="5467" y="167"/>
                  <a:pt x="5045" y="498"/>
                </a:cubicBezTo>
                <a:cubicBezTo>
                  <a:pt x="4691" y="760"/>
                  <a:pt x="4291" y="891"/>
                  <a:pt x="3892" y="891"/>
                </a:cubicBezTo>
                <a:cubicBezTo>
                  <a:pt x="3493" y="891"/>
                  <a:pt x="3093" y="760"/>
                  <a:pt x="2739" y="498"/>
                </a:cubicBezTo>
                <a:cubicBezTo>
                  <a:pt x="2313" y="166"/>
                  <a:pt x="1820" y="0"/>
                  <a:pt x="13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1"/>
          <p:cNvSpPr/>
          <p:nvPr/>
        </p:nvSpPr>
        <p:spPr>
          <a:xfrm flipH="1">
            <a:off x="7357600" y="3561707"/>
            <a:ext cx="716166" cy="716123"/>
          </a:xfrm>
          <a:custGeom>
            <a:rect b="b" l="l" r="r" t="t"/>
            <a:pathLst>
              <a:path extrusionOk="0" h="16846" w="16847">
                <a:moveTo>
                  <a:pt x="12076" y="297"/>
                </a:moveTo>
                <a:lnTo>
                  <a:pt x="12076" y="12075"/>
                </a:lnTo>
                <a:lnTo>
                  <a:pt x="298" y="12075"/>
                </a:lnTo>
                <a:lnTo>
                  <a:pt x="298" y="297"/>
                </a:lnTo>
                <a:close/>
                <a:moveTo>
                  <a:pt x="12372" y="434"/>
                </a:moveTo>
                <a:lnTo>
                  <a:pt x="16549" y="4679"/>
                </a:lnTo>
                <a:lnTo>
                  <a:pt x="16549" y="16343"/>
                </a:lnTo>
                <a:lnTo>
                  <a:pt x="12372" y="12143"/>
                </a:lnTo>
                <a:lnTo>
                  <a:pt x="12372" y="434"/>
                </a:lnTo>
                <a:close/>
                <a:moveTo>
                  <a:pt x="12167" y="12372"/>
                </a:moveTo>
                <a:lnTo>
                  <a:pt x="16344" y="16549"/>
                </a:lnTo>
                <a:lnTo>
                  <a:pt x="4703" y="16549"/>
                </a:lnTo>
                <a:lnTo>
                  <a:pt x="435" y="12372"/>
                </a:lnTo>
                <a:close/>
                <a:moveTo>
                  <a:pt x="1" y="0"/>
                </a:moveTo>
                <a:lnTo>
                  <a:pt x="1" y="12372"/>
                </a:lnTo>
                <a:lnTo>
                  <a:pt x="4566" y="16845"/>
                </a:lnTo>
                <a:lnTo>
                  <a:pt x="16846" y="16845"/>
                </a:lnTo>
                <a:lnTo>
                  <a:pt x="16846" y="4565"/>
                </a:lnTo>
                <a:lnTo>
                  <a:pt x="12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7" name="Google Shape;2047;p51"/>
          <p:cNvGrpSpPr/>
          <p:nvPr/>
        </p:nvGrpSpPr>
        <p:grpSpPr>
          <a:xfrm flipH="1">
            <a:off x="7686536" y="3214313"/>
            <a:ext cx="737476" cy="730711"/>
            <a:chOff x="5819725" y="1673525"/>
            <a:chExt cx="737476" cy="730711"/>
          </a:xfrm>
        </p:grpSpPr>
        <p:sp>
          <p:nvSpPr>
            <p:cNvPr id="2048" name="Google Shape;2048;p51"/>
            <p:cNvSpPr/>
            <p:nvPr/>
          </p:nvSpPr>
          <p:spPr>
            <a:xfrm>
              <a:off x="5819725" y="1673525"/>
              <a:ext cx="35921" cy="35963"/>
            </a:xfrm>
            <a:custGeom>
              <a:rect b="b" l="l" r="r" t="t"/>
              <a:pathLst>
                <a:path extrusionOk="0" h="846" w="845">
                  <a:moveTo>
                    <a:pt x="411" y="1"/>
                  </a:moveTo>
                  <a:cubicBezTo>
                    <a:pt x="183" y="1"/>
                    <a:pt x="0" y="183"/>
                    <a:pt x="0" y="412"/>
                  </a:cubicBezTo>
                  <a:cubicBezTo>
                    <a:pt x="0" y="663"/>
                    <a:pt x="183" y="845"/>
                    <a:pt x="411" y="845"/>
                  </a:cubicBezTo>
                  <a:cubicBezTo>
                    <a:pt x="662" y="845"/>
                    <a:pt x="845" y="663"/>
                    <a:pt x="845" y="412"/>
                  </a:cubicBezTo>
                  <a:cubicBezTo>
                    <a:pt x="845" y="183"/>
                    <a:pt x="662" y="1"/>
                    <a:pt x="4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1"/>
            <p:cNvSpPr/>
            <p:nvPr/>
          </p:nvSpPr>
          <p:spPr>
            <a:xfrm>
              <a:off x="6053534" y="1673525"/>
              <a:ext cx="35963" cy="35963"/>
            </a:xfrm>
            <a:custGeom>
              <a:rect b="b" l="l" r="r" t="t"/>
              <a:pathLst>
                <a:path extrusionOk="0" h="846" w="846">
                  <a:moveTo>
                    <a:pt x="412" y="1"/>
                  </a:moveTo>
                  <a:cubicBezTo>
                    <a:pt x="184" y="1"/>
                    <a:pt x="1" y="183"/>
                    <a:pt x="1" y="412"/>
                  </a:cubicBezTo>
                  <a:cubicBezTo>
                    <a:pt x="1" y="663"/>
                    <a:pt x="184" y="845"/>
                    <a:pt x="412" y="845"/>
                  </a:cubicBezTo>
                  <a:cubicBezTo>
                    <a:pt x="663" y="845"/>
                    <a:pt x="845" y="663"/>
                    <a:pt x="845" y="412"/>
                  </a:cubicBezTo>
                  <a:cubicBezTo>
                    <a:pt x="845" y="183"/>
                    <a:pt x="663" y="1"/>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1"/>
            <p:cNvSpPr/>
            <p:nvPr/>
          </p:nvSpPr>
          <p:spPr>
            <a:xfrm>
              <a:off x="6287386" y="1673525"/>
              <a:ext cx="35963" cy="35963"/>
            </a:xfrm>
            <a:custGeom>
              <a:rect b="b" l="l" r="r" t="t"/>
              <a:pathLst>
                <a:path extrusionOk="0" h="846" w="846">
                  <a:moveTo>
                    <a:pt x="412" y="1"/>
                  </a:moveTo>
                  <a:cubicBezTo>
                    <a:pt x="183" y="1"/>
                    <a:pt x="1" y="183"/>
                    <a:pt x="1" y="412"/>
                  </a:cubicBezTo>
                  <a:cubicBezTo>
                    <a:pt x="1" y="663"/>
                    <a:pt x="183" y="845"/>
                    <a:pt x="412" y="845"/>
                  </a:cubicBezTo>
                  <a:cubicBezTo>
                    <a:pt x="663" y="845"/>
                    <a:pt x="845" y="663"/>
                    <a:pt x="845" y="412"/>
                  </a:cubicBezTo>
                  <a:cubicBezTo>
                    <a:pt x="845" y="183"/>
                    <a:pt x="663" y="1"/>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1"/>
            <p:cNvSpPr/>
            <p:nvPr/>
          </p:nvSpPr>
          <p:spPr>
            <a:xfrm>
              <a:off x="6521238" y="1673525"/>
              <a:ext cx="35963" cy="35963"/>
            </a:xfrm>
            <a:custGeom>
              <a:rect b="b" l="l" r="r" t="t"/>
              <a:pathLst>
                <a:path extrusionOk="0" h="846" w="846">
                  <a:moveTo>
                    <a:pt x="412" y="1"/>
                  </a:moveTo>
                  <a:cubicBezTo>
                    <a:pt x="183" y="1"/>
                    <a:pt x="1" y="183"/>
                    <a:pt x="1" y="412"/>
                  </a:cubicBezTo>
                  <a:cubicBezTo>
                    <a:pt x="1" y="663"/>
                    <a:pt x="183" y="845"/>
                    <a:pt x="412" y="845"/>
                  </a:cubicBezTo>
                  <a:cubicBezTo>
                    <a:pt x="663" y="845"/>
                    <a:pt x="845" y="663"/>
                    <a:pt x="845" y="412"/>
                  </a:cubicBezTo>
                  <a:cubicBezTo>
                    <a:pt x="845" y="183"/>
                    <a:pt x="663" y="1"/>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1"/>
            <p:cNvSpPr/>
            <p:nvPr/>
          </p:nvSpPr>
          <p:spPr>
            <a:xfrm>
              <a:off x="5819725" y="1905462"/>
              <a:ext cx="35921" cy="35921"/>
            </a:xfrm>
            <a:custGeom>
              <a:rect b="b" l="l" r="r" t="t"/>
              <a:pathLst>
                <a:path extrusionOk="0" h="845" w="845">
                  <a:moveTo>
                    <a:pt x="411" y="0"/>
                  </a:moveTo>
                  <a:cubicBezTo>
                    <a:pt x="183" y="0"/>
                    <a:pt x="0" y="183"/>
                    <a:pt x="0" y="411"/>
                  </a:cubicBezTo>
                  <a:cubicBezTo>
                    <a:pt x="0" y="639"/>
                    <a:pt x="183" y="845"/>
                    <a:pt x="411" y="845"/>
                  </a:cubicBezTo>
                  <a:cubicBezTo>
                    <a:pt x="662" y="845"/>
                    <a:pt x="845" y="639"/>
                    <a:pt x="845" y="411"/>
                  </a:cubicBezTo>
                  <a:cubicBezTo>
                    <a:pt x="845" y="183"/>
                    <a:pt x="662" y="0"/>
                    <a:pt x="4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1"/>
            <p:cNvSpPr/>
            <p:nvPr/>
          </p:nvSpPr>
          <p:spPr>
            <a:xfrm>
              <a:off x="6053534" y="1905462"/>
              <a:ext cx="35963" cy="35921"/>
            </a:xfrm>
            <a:custGeom>
              <a:rect b="b" l="l" r="r" t="t"/>
              <a:pathLst>
                <a:path extrusionOk="0" h="845" w="846">
                  <a:moveTo>
                    <a:pt x="412" y="0"/>
                  </a:moveTo>
                  <a:cubicBezTo>
                    <a:pt x="184" y="0"/>
                    <a:pt x="1" y="183"/>
                    <a:pt x="1" y="411"/>
                  </a:cubicBezTo>
                  <a:cubicBezTo>
                    <a:pt x="1" y="639"/>
                    <a:pt x="184" y="845"/>
                    <a:pt x="412" y="845"/>
                  </a:cubicBezTo>
                  <a:cubicBezTo>
                    <a:pt x="663" y="845"/>
                    <a:pt x="845" y="639"/>
                    <a:pt x="845" y="411"/>
                  </a:cubicBezTo>
                  <a:cubicBezTo>
                    <a:pt x="845" y="183"/>
                    <a:pt x="6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1"/>
            <p:cNvSpPr/>
            <p:nvPr/>
          </p:nvSpPr>
          <p:spPr>
            <a:xfrm>
              <a:off x="6287386" y="1905462"/>
              <a:ext cx="35963" cy="35921"/>
            </a:xfrm>
            <a:custGeom>
              <a:rect b="b" l="l" r="r" t="t"/>
              <a:pathLst>
                <a:path extrusionOk="0" h="845" w="846">
                  <a:moveTo>
                    <a:pt x="412" y="0"/>
                  </a:moveTo>
                  <a:cubicBezTo>
                    <a:pt x="183" y="0"/>
                    <a:pt x="1" y="183"/>
                    <a:pt x="1" y="411"/>
                  </a:cubicBezTo>
                  <a:cubicBezTo>
                    <a:pt x="1" y="639"/>
                    <a:pt x="183" y="845"/>
                    <a:pt x="412" y="845"/>
                  </a:cubicBezTo>
                  <a:cubicBezTo>
                    <a:pt x="663" y="845"/>
                    <a:pt x="845" y="639"/>
                    <a:pt x="845" y="411"/>
                  </a:cubicBezTo>
                  <a:cubicBezTo>
                    <a:pt x="845" y="183"/>
                    <a:pt x="6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1"/>
            <p:cNvSpPr/>
            <p:nvPr/>
          </p:nvSpPr>
          <p:spPr>
            <a:xfrm>
              <a:off x="6521238" y="1905462"/>
              <a:ext cx="35963" cy="35921"/>
            </a:xfrm>
            <a:custGeom>
              <a:rect b="b" l="l" r="r" t="t"/>
              <a:pathLst>
                <a:path extrusionOk="0" h="845" w="846">
                  <a:moveTo>
                    <a:pt x="412" y="0"/>
                  </a:moveTo>
                  <a:cubicBezTo>
                    <a:pt x="183" y="0"/>
                    <a:pt x="1" y="183"/>
                    <a:pt x="1" y="411"/>
                  </a:cubicBezTo>
                  <a:cubicBezTo>
                    <a:pt x="1" y="639"/>
                    <a:pt x="183" y="845"/>
                    <a:pt x="412" y="845"/>
                  </a:cubicBezTo>
                  <a:cubicBezTo>
                    <a:pt x="663" y="845"/>
                    <a:pt x="845" y="639"/>
                    <a:pt x="845" y="411"/>
                  </a:cubicBezTo>
                  <a:cubicBezTo>
                    <a:pt x="845" y="183"/>
                    <a:pt x="6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1"/>
            <p:cNvSpPr/>
            <p:nvPr/>
          </p:nvSpPr>
          <p:spPr>
            <a:xfrm>
              <a:off x="5819725" y="2137356"/>
              <a:ext cx="35921" cy="35921"/>
            </a:xfrm>
            <a:custGeom>
              <a:rect b="b" l="l" r="r" t="t"/>
              <a:pathLst>
                <a:path extrusionOk="0" h="845" w="845">
                  <a:moveTo>
                    <a:pt x="411" y="0"/>
                  </a:moveTo>
                  <a:cubicBezTo>
                    <a:pt x="183" y="0"/>
                    <a:pt x="0" y="183"/>
                    <a:pt x="0" y="411"/>
                  </a:cubicBezTo>
                  <a:cubicBezTo>
                    <a:pt x="0" y="639"/>
                    <a:pt x="183" y="845"/>
                    <a:pt x="411" y="845"/>
                  </a:cubicBezTo>
                  <a:cubicBezTo>
                    <a:pt x="662" y="845"/>
                    <a:pt x="845" y="639"/>
                    <a:pt x="845" y="411"/>
                  </a:cubicBezTo>
                  <a:cubicBezTo>
                    <a:pt x="845" y="183"/>
                    <a:pt x="662" y="0"/>
                    <a:pt x="4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1"/>
            <p:cNvSpPr/>
            <p:nvPr/>
          </p:nvSpPr>
          <p:spPr>
            <a:xfrm>
              <a:off x="6053534" y="2137356"/>
              <a:ext cx="35963" cy="35921"/>
            </a:xfrm>
            <a:custGeom>
              <a:rect b="b" l="l" r="r" t="t"/>
              <a:pathLst>
                <a:path extrusionOk="0" h="845" w="846">
                  <a:moveTo>
                    <a:pt x="412" y="0"/>
                  </a:moveTo>
                  <a:cubicBezTo>
                    <a:pt x="184" y="0"/>
                    <a:pt x="1" y="183"/>
                    <a:pt x="1" y="411"/>
                  </a:cubicBezTo>
                  <a:cubicBezTo>
                    <a:pt x="1" y="639"/>
                    <a:pt x="184" y="845"/>
                    <a:pt x="412" y="845"/>
                  </a:cubicBezTo>
                  <a:cubicBezTo>
                    <a:pt x="663" y="845"/>
                    <a:pt x="845" y="639"/>
                    <a:pt x="845" y="411"/>
                  </a:cubicBezTo>
                  <a:cubicBezTo>
                    <a:pt x="845" y="183"/>
                    <a:pt x="6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1"/>
            <p:cNvSpPr/>
            <p:nvPr/>
          </p:nvSpPr>
          <p:spPr>
            <a:xfrm>
              <a:off x="6287386" y="2137356"/>
              <a:ext cx="35963" cy="35921"/>
            </a:xfrm>
            <a:custGeom>
              <a:rect b="b" l="l" r="r" t="t"/>
              <a:pathLst>
                <a:path extrusionOk="0" h="845" w="846">
                  <a:moveTo>
                    <a:pt x="412" y="0"/>
                  </a:moveTo>
                  <a:cubicBezTo>
                    <a:pt x="183" y="0"/>
                    <a:pt x="1" y="183"/>
                    <a:pt x="1" y="411"/>
                  </a:cubicBezTo>
                  <a:cubicBezTo>
                    <a:pt x="1" y="639"/>
                    <a:pt x="183" y="845"/>
                    <a:pt x="412" y="845"/>
                  </a:cubicBezTo>
                  <a:cubicBezTo>
                    <a:pt x="663" y="845"/>
                    <a:pt x="845" y="639"/>
                    <a:pt x="845" y="411"/>
                  </a:cubicBezTo>
                  <a:cubicBezTo>
                    <a:pt x="845" y="183"/>
                    <a:pt x="6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1"/>
            <p:cNvSpPr/>
            <p:nvPr/>
          </p:nvSpPr>
          <p:spPr>
            <a:xfrm>
              <a:off x="6521238" y="2137356"/>
              <a:ext cx="35963" cy="35921"/>
            </a:xfrm>
            <a:custGeom>
              <a:rect b="b" l="l" r="r" t="t"/>
              <a:pathLst>
                <a:path extrusionOk="0" h="845" w="846">
                  <a:moveTo>
                    <a:pt x="412" y="0"/>
                  </a:moveTo>
                  <a:cubicBezTo>
                    <a:pt x="183" y="0"/>
                    <a:pt x="1" y="183"/>
                    <a:pt x="1" y="411"/>
                  </a:cubicBezTo>
                  <a:cubicBezTo>
                    <a:pt x="1" y="639"/>
                    <a:pt x="183" y="845"/>
                    <a:pt x="412" y="845"/>
                  </a:cubicBezTo>
                  <a:cubicBezTo>
                    <a:pt x="663" y="845"/>
                    <a:pt x="845" y="639"/>
                    <a:pt x="845" y="411"/>
                  </a:cubicBezTo>
                  <a:cubicBezTo>
                    <a:pt x="845" y="183"/>
                    <a:pt x="663" y="0"/>
                    <a:pt x="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1"/>
            <p:cNvSpPr/>
            <p:nvPr/>
          </p:nvSpPr>
          <p:spPr>
            <a:xfrm>
              <a:off x="5819725" y="2368272"/>
              <a:ext cx="35921" cy="35963"/>
            </a:xfrm>
            <a:custGeom>
              <a:rect b="b" l="l" r="r" t="t"/>
              <a:pathLst>
                <a:path extrusionOk="0" h="846" w="845">
                  <a:moveTo>
                    <a:pt x="411" y="1"/>
                  </a:moveTo>
                  <a:cubicBezTo>
                    <a:pt x="183" y="1"/>
                    <a:pt x="0" y="206"/>
                    <a:pt x="0" y="434"/>
                  </a:cubicBezTo>
                  <a:cubicBezTo>
                    <a:pt x="0" y="663"/>
                    <a:pt x="183" y="845"/>
                    <a:pt x="411" y="845"/>
                  </a:cubicBezTo>
                  <a:cubicBezTo>
                    <a:pt x="662" y="845"/>
                    <a:pt x="845" y="663"/>
                    <a:pt x="845" y="434"/>
                  </a:cubicBezTo>
                  <a:cubicBezTo>
                    <a:pt x="845" y="206"/>
                    <a:pt x="662" y="1"/>
                    <a:pt x="4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1"/>
            <p:cNvSpPr/>
            <p:nvPr/>
          </p:nvSpPr>
          <p:spPr>
            <a:xfrm>
              <a:off x="6053534" y="2368272"/>
              <a:ext cx="35963" cy="35963"/>
            </a:xfrm>
            <a:custGeom>
              <a:rect b="b" l="l" r="r" t="t"/>
              <a:pathLst>
                <a:path extrusionOk="0" h="846" w="846">
                  <a:moveTo>
                    <a:pt x="412" y="1"/>
                  </a:moveTo>
                  <a:cubicBezTo>
                    <a:pt x="184" y="1"/>
                    <a:pt x="1" y="206"/>
                    <a:pt x="1" y="434"/>
                  </a:cubicBezTo>
                  <a:cubicBezTo>
                    <a:pt x="1" y="663"/>
                    <a:pt x="184" y="845"/>
                    <a:pt x="412" y="845"/>
                  </a:cubicBezTo>
                  <a:cubicBezTo>
                    <a:pt x="663" y="845"/>
                    <a:pt x="845" y="663"/>
                    <a:pt x="845" y="434"/>
                  </a:cubicBezTo>
                  <a:cubicBezTo>
                    <a:pt x="845" y="206"/>
                    <a:pt x="663" y="1"/>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1"/>
            <p:cNvSpPr/>
            <p:nvPr/>
          </p:nvSpPr>
          <p:spPr>
            <a:xfrm>
              <a:off x="6287386" y="2368272"/>
              <a:ext cx="35963" cy="35963"/>
            </a:xfrm>
            <a:custGeom>
              <a:rect b="b" l="l" r="r" t="t"/>
              <a:pathLst>
                <a:path extrusionOk="0" h="846" w="846">
                  <a:moveTo>
                    <a:pt x="412" y="1"/>
                  </a:moveTo>
                  <a:cubicBezTo>
                    <a:pt x="183" y="1"/>
                    <a:pt x="1" y="206"/>
                    <a:pt x="1" y="434"/>
                  </a:cubicBezTo>
                  <a:cubicBezTo>
                    <a:pt x="1" y="663"/>
                    <a:pt x="183" y="845"/>
                    <a:pt x="412" y="845"/>
                  </a:cubicBezTo>
                  <a:cubicBezTo>
                    <a:pt x="663" y="845"/>
                    <a:pt x="845" y="663"/>
                    <a:pt x="845" y="434"/>
                  </a:cubicBezTo>
                  <a:cubicBezTo>
                    <a:pt x="845" y="206"/>
                    <a:pt x="663" y="1"/>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1"/>
            <p:cNvSpPr/>
            <p:nvPr/>
          </p:nvSpPr>
          <p:spPr>
            <a:xfrm>
              <a:off x="6521238" y="2368272"/>
              <a:ext cx="35963" cy="35963"/>
            </a:xfrm>
            <a:custGeom>
              <a:rect b="b" l="l" r="r" t="t"/>
              <a:pathLst>
                <a:path extrusionOk="0" h="846" w="846">
                  <a:moveTo>
                    <a:pt x="412" y="1"/>
                  </a:moveTo>
                  <a:cubicBezTo>
                    <a:pt x="183" y="1"/>
                    <a:pt x="1" y="206"/>
                    <a:pt x="1" y="434"/>
                  </a:cubicBezTo>
                  <a:cubicBezTo>
                    <a:pt x="1" y="663"/>
                    <a:pt x="183" y="845"/>
                    <a:pt x="412" y="845"/>
                  </a:cubicBezTo>
                  <a:cubicBezTo>
                    <a:pt x="663" y="845"/>
                    <a:pt x="845" y="663"/>
                    <a:pt x="845" y="434"/>
                  </a:cubicBezTo>
                  <a:cubicBezTo>
                    <a:pt x="845" y="206"/>
                    <a:pt x="663" y="1"/>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4" name="Google Shape;2064;p51"/>
          <p:cNvSpPr/>
          <p:nvPr/>
        </p:nvSpPr>
        <p:spPr>
          <a:xfrm>
            <a:off x="5477650" y="2476535"/>
            <a:ext cx="1107355" cy="177896"/>
          </a:xfrm>
          <a:custGeom>
            <a:rect b="b" l="l" r="r" t="t"/>
            <a:pathLst>
              <a:path extrusionOk="0" h="3106" w="19334">
                <a:moveTo>
                  <a:pt x="0" y="1"/>
                </a:moveTo>
                <a:lnTo>
                  <a:pt x="0" y="3105"/>
                </a:lnTo>
                <a:lnTo>
                  <a:pt x="19333" y="3105"/>
                </a:lnTo>
                <a:lnTo>
                  <a:pt x="19333"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1"/>
          <p:cNvSpPr/>
          <p:nvPr/>
        </p:nvSpPr>
        <p:spPr>
          <a:xfrm>
            <a:off x="5477662" y="2883134"/>
            <a:ext cx="170049" cy="27492"/>
          </a:xfrm>
          <a:custGeom>
            <a:rect b="b" l="l" r="r" t="t"/>
            <a:pathLst>
              <a:path extrusionOk="0" h="480" w="2969">
                <a:moveTo>
                  <a:pt x="1" y="0"/>
                </a:moveTo>
                <a:lnTo>
                  <a:pt x="1" y="480"/>
                </a:lnTo>
                <a:lnTo>
                  <a:pt x="2968" y="480"/>
                </a:lnTo>
                <a:lnTo>
                  <a:pt x="2968"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1"/>
          <p:cNvSpPr/>
          <p:nvPr/>
        </p:nvSpPr>
        <p:spPr>
          <a:xfrm>
            <a:off x="6367926" y="1993735"/>
            <a:ext cx="217072" cy="177896"/>
          </a:xfrm>
          <a:custGeom>
            <a:rect b="b" l="l" r="r" t="t"/>
            <a:pathLst>
              <a:path extrusionOk="0" h="3106" w="3790">
                <a:moveTo>
                  <a:pt x="1" y="1"/>
                </a:moveTo>
                <a:lnTo>
                  <a:pt x="1" y="3105"/>
                </a:lnTo>
                <a:lnTo>
                  <a:pt x="3790" y="3105"/>
                </a:lnTo>
                <a:lnTo>
                  <a:pt x="3790"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7" name="Google Shape;2067;p51"/>
          <p:cNvGrpSpPr/>
          <p:nvPr/>
        </p:nvGrpSpPr>
        <p:grpSpPr>
          <a:xfrm>
            <a:off x="7059054" y="2000200"/>
            <a:ext cx="243191" cy="1285150"/>
            <a:chOff x="6508704" y="1929175"/>
            <a:chExt cx="243191" cy="1285150"/>
          </a:xfrm>
        </p:grpSpPr>
        <p:sp>
          <p:nvSpPr>
            <p:cNvPr id="2068" name="Google Shape;2068;p51"/>
            <p:cNvSpPr/>
            <p:nvPr/>
          </p:nvSpPr>
          <p:spPr>
            <a:xfrm>
              <a:off x="6508704" y="1929175"/>
              <a:ext cx="32704" cy="31387"/>
            </a:xfrm>
            <a:custGeom>
              <a:rect b="b" l="l" r="r" t="t"/>
              <a:pathLst>
                <a:path extrusionOk="0" h="548" w="571">
                  <a:moveTo>
                    <a:pt x="274" y="0"/>
                  </a:moveTo>
                  <a:cubicBezTo>
                    <a:pt x="137" y="0"/>
                    <a:pt x="0" y="114"/>
                    <a:pt x="0" y="274"/>
                  </a:cubicBezTo>
                  <a:cubicBezTo>
                    <a:pt x="0" y="434"/>
                    <a:pt x="137" y="548"/>
                    <a:pt x="274" y="548"/>
                  </a:cubicBezTo>
                  <a:cubicBezTo>
                    <a:pt x="434" y="548"/>
                    <a:pt x="571" y="434"/>
                    <a:pt x="571" y="274"/>
                  </a:cubicBezTo>
                  <a:cubicBezTo>
                    <a:pt x="571" y="114"/>
                    <a:pt x="434"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1"/>
            <p:cNvSpPr/>
            <p:nvPr/>
          </p:nvSpPr>
          <p:spPr>
            <a:xfrm>
              <a:off x="6719191" y="1929175"/>
              <a:ext cx="32704" cy="31387"/>
            </a:xfrm>
            <a:custGeom>
              <a:rect b="b" l="l" r="r" t="t"/>
              <a:pathLst>
                <a:path extrusionOk="0" h="548" w="571">
                  <a:moveTo>
                    <a:pt x="297" y="0"/>
                  </a:moveTo>
                  <a:cubicBezTo>
                    <a:pt x="137" y="0"/>
                    <a:pt x="0" y="114"/>
                    <a:pt x="0" y="274"/>
                  </a:cubicBezTo>
                  <a:cubicBezTo>
                    <a:pt x="0" y="434"/>
                    <a:pt x="137" y="548"/>
                    <a:pt x="297" y="548"/>
                  </a:cubicBezTo>
                  <a:cubicBezTo>
                    <a:pt x="434" y="548"/>
                    <a:pt x="571" y="434"/>
                    <a:pt x="571" y="274"/>
                  </a:cubicBezTo>
                  <a:cubicBezTo>
                    <a:pt x="571" y="114"/>
                    <a:pt x="434" y="0"/>
                    <a:pt x="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1"/>
            <p:cNvSpPr/>
            <p:nvPr/>
          </p:nvSpPr>
          <p:spPr>
            <a:xfrm>
              <a:off x="6508704" y="2137028"/>
              <a:ext cx="32704" cy="32704"/>
            </a:xfrm>
            <a:custGeom>
              <a:rect b="b" l="l" r="r" t="t"/>
              <a:pathLst>
                <a:path extrusionOk="0" h="571" w="571">
                  <a:moveTo>
                    <a:pt x="274" y="0"/>
                  </a:moveTo>
                  <a:cubicBezTo>
                    <a:pt x="137" y="0"/>
                    <a:pt x="0" y="137"/>
                    <a:pt x="0" y="297"/>
                  </a:cubicBezTo>
                  <a:cubicBezTo>
                    <a:pt x="0" y="457"/>
                    <a:pt x="137" y="571"/>
                    <a:pt x="274" y="571"/>
                  </a:cubicBezTo>
                  <a:cubicBezTo>
                    <a:pt x="434" y="571"/>
                    <a:pt x="571" y="457"/>
                    <a:pt x="571" y="297"/>
                  </a:cubicBezTo>
                  <a:cubicBezTo>
                    <a:pt x="571" y="137"/>
                    <a:pt x="434"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1"/>
            <p:cNvSpPr/>
            <p:nvPr/>
          </p:nvSpPr>
          <p:spPr>
            <a:xfrm>
              <a:off x="6719191" y="2137028"/>
              <a:ext cx="32704" cy="32704"/>
            </a:xfrm>
            <a:custGeom>
              <a:rect b="b" l="l" r="r" t="t"/>
              <a:pathLst>
                <a:path extrusionOk="0" h="571" w="571">
                  <a:moveTo>
                    <a:pt x="297" y="0"/>
                  </a:moveTo>
                  <a:cubicBezTo>
                    <a:pt x="137" y="0"/>
                    <a:pt x="0" y="137"/>
                    <a:pt x="0" y="297"/>
                  </a:cubicBezTo>
                  <a:cubicBezTo>
                    <a:pt x="0" y="457"/>
                    <a:pt x="137" y="571"/>
                    <a:pt x="297" y="571"/>
                  </a:cubicBezTo>
                  <a:cubicBezTo>
                    <a:pt x="434" y="571"/>
                    <a:pt x="571" y="457"/>
                    <a:pt x="571" y="297"/>
                  </a:cubicBezTo>
                  <a:cubicBezTo>
                    <a:pt x="571" y="137"/>
                    <a:pt x="434" y="0"/>
                    <a:pt x="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1"/>
            <p:cNvSpPr/>
            <p:nvPr/>
          </p:nvSpPr>
          <p:spPr>
            <a:xfrm>
              <a:off x="6508704" y="2346199"/>
              <a:ext cx="32704" cy="32761"/>
            </a:xfrm>
            <a:custGeom>
              <a:rect b="b" l="l" r="r" t="t"/>
              <a:pathLst>
                <a:path extrusionOk="0" h="572" w="571">
                  <a:moveTo>
                    <a:pt x="274" y="0"/>
                  </a:moveTo>
                  <a:cubicBezTo>
                    <a:pt x="137" y="0"/>
                    <a:pt x="0" y="137"/>
                    <a:pt x="0" y="297"/>
                  </a:cubicBezTo>
                  <a:cubicBezTo>
                    <a:pt x="0" y="434"/>
                    <a:pt x="137" y="571"/>
                    <a:pt x="274" y="571"/>
                  </a:cubicBezTo>
                  <a:cubicBezTo>
                    <a:pt x="434" y="571"/>
                    <a:pt x="571" y="434"/>
                    <a:pt x="571" y="297"/>
                  </a:cubicBezTo>
                  <a:cubicBezTo>
                    <a:pt x="571" y="137"/>
                    <a:pt x="434"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1"/>
            <p:cNvSpPr/>
            <p:nvPr/>
          </p:nvSpPr>
          <p:spPr>
            <a:xfrm>
              <a:off x="6719191" y="2346199"/>
              <a:ext cx="32704" cy="32761"/>
            </a:xfrm>
            <a:custGeom>
              <a:rect b="b" l="l" r="r" t="t"/>
              <a:pathLst>
                <a:path extrusionOk="0" h="572" w="571">
                  <a:moveTo>
                    <a:pt x="297" y="0"/>
                  </a:moveTo>
                  <a:cubicBezTo>
                    <a:pt x="137" y="0"/>
                    <a:pt x="0" y="137"/>
                    <a:pt x="0" y="297"/>
                  </a:cubicBezTo>
                  <a:cubicBezTo>
                    <a:pt x="0" y="434"/>
                    <a:pt x="137" y="571"/>
                    <a:pt x="297" y="571"/>
                  </a:cubicBezTo>
                  <a:cubicBezTo>
                    <a:pt x="434" y="571"/>
                    <a:pt x="571" y="434"/>
                    <a:pt x="571" y="297"/>
                  </a:cubicBezTo>
                  <a:cubicBezTo>
                    <a:pt x="571" y="137"/>
                    <a:pt x="434" y="0"/>
                    <a:pt x="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1"/>
            <p:cNvSpPr/>
            <p:nvPr/>
          </p:nvSpPr>
          <p:spPr>
            <a:xfrm>
              <a:off x="6508704" y="2555369"/>
              <a:ext cx="32704" cy="32761"/>
            </a:xfrm>
            <a:custGeom>
              <a:rect b="b" l="l" r="r" t="t"/>
              <a:pathLst>
                <a:path extrusionOk="0" h="572" w="571">
                  <a:moveTo>
                    <a:pt x="274" y="0"/>
                  </a:moveTo>
                  <a:cubicBezTo>
                    <a:pt x="137" y="0"/>
                    <a:pt x="0" y="137"/>
                    <a:pt x="0" y="274"/>
                  </a:cubicBezTo>
                  <a:cubicBezTo>
                    <a:pt x="0" y="434"/>
                    <a:pt x="137" y="571"/>
                    <a:pt x="274" y="571"/>
                  </a:cubicBezTo>
                  <a:cubicBezTo>
                    <a:pt x="434" y="571"/>
                    <a:pt x="571" y="434"/>
                    <a:pt x="571" y="274"/>
                  </a:cubicBezTo>
                  <a:cubicBezTo>
                    <a:pt x="571" y="137"/>
                    <a:pt x="434"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1"/>
            <p:cNvSpPr/>
            <p:nvPr/>
          </p:nvSpPr>
          <p:spPr>
            <a:xfrm>
              <a:off x="6719191" y="2555369"/>
              <a:ext cx="32704" cy="32761"/>
            </a:xfrm>
            <a:custGeom>
              <a:rect b="b" l="l" r="r" t="t"/>
              <a:pathLst>
                <a:path extrusionOk="0" h="572" w="571">
                  <a:moveTo>
                    <a:pt x="297" y="0"/>
                  </a:moveTo>
                  <a:cubicBezTo>
                    <a:pt x="137" y="0"/>
                    <a:pt x="0" y="137"/>
                    <a:pt x="0" y="274"/>
                  </a:cubicBezTo>
                  <a:cubicBezTo>
                    <a:pt x="0" y="434"/>
                    <a:pt x="137" y="571"/>
                    <a:pt x="297" y="571"/>
                  </a:cubicBezTo>
                  <a:cubicBezTo>
                    <a:pt x="434" y="571"/>
                    <a:pt x="571" y="434"/>
                    <a:pt x="571" y="274"/>
                  </a:cubicBezTo>
                  <a:cubicBezTo>
                    <a:pt x="571" y="137"/>
                    <a:pt x="434" y="0"/>
                    <a:pt x="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1"/>
            <p:cNvSpPr/>
            <p:nvPr/>
          </p:nvSpPr>
          <p:spPr>
            <a:xfrm>
              <a:off x="6508704" y="2764540"/>
              <a:ext cx="32704" cy="32761"/>
            </a:xfrm>
            <a:custGeom>
              <a:rect b="b" l="l" r="r" t="t"/>
              <a:pathLst>
                <a:path extrusionOk="0" h="572" w="571">
                  <a:moveTo>
                    <a:pt x="274" y="0"/>
                  </a:moveTo>
                  <a:cubicBezTo>
                    <a:pt x="137" y="0"/>
                    <a:pt x="0" y="137"/>
                    <a:pt x="0" y="274"/>
                  </a:cubicBezTo>
                  <a:cubicBezTo>
                    <a:pt x="0" y="434"/>
                    <a:pt x="137" y="571"/>
                    <a:pt x="274" y="571"/>
                  </a:cubicBezTo>
                  <a:cubicBezTo>
                    <a:pt x="434" y="571"/>
                    <a:pt x="571" y="434"/>
                    <a:pt x="571" y="274"/>
                  </a:cubicBezTo>
                  <a:cubicBezTo>
                    <a:pt x="571" y="137"/>
                    <a:pt x="434"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1"/>
            <p:cNvSpPr/>
            <p:nvPr/>
          </p:nvSpPr>
          <p:spPr>
            <a:xfrm>
              <a:off x="6719191" y="2764540"/>
              <a:ext cx="32704" cy="32761"/>
            </a:xfrm>
            <a:custGeom>
              <a:rect b="b" l="l" r="r" t="t"/>
              <a:pathLst>
                <a:path extrusionOk="0" h="572" w="571">
                  <a:moveTo>
                    <a:pt x="297" y="0"/>
                  </a:moveTo>
                  <a:cubicBezTo>
                    <a:pt x="137" y="0"/>
                    <a:pt x="0" y="137"/>
                    <a:pt x="0" y="274"/>
                  </a:cubicBezTo>
                  <a:cubicBezTo>
                    <a:pt x="0" y="434"/>
                    <a:pt x="137" y="571"/>
                    <a:pt x="297" y="571"/>
                  </a:cubicBezTo>
                  <a:cubicBezTo>
                    <a:pt x="434" y="571"/>
                    <a:pt x="571" y="434"/>
                    <a:pt x="571" y="274"/>
                  </a:cubicBezTo>
                  <a:cubicBezTo>
                    <a:pt x="571" y="137"/>
                    <a:pt x="434" y="0"/>
                    <a:pt x="2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1"/>
            <p:cNvSpPr/>
            <p:nvPr/>
          </p:nvSpPr>
          <p:spPr>
            <a:xfrm>
              <a:off x="6508704" y="2973710"/>
              <a:ext cx="32704" cy="32761"/>
            </a:xfrm>
            <a:custGeom>
              <a:rect b="b" l="l" r="r" t="t"/>
              <a:pathLst>
                <a:path extrusionOk="0" h="572" w="571">
                  <a:moveTo>
                    <a:pt x="274" y="1"/>
                  </a:moveTo>
                  <a:cubicBezTo>
                    <a:pt x="137" y="1"/>
                    <a:pt x="0" y="115"/>
                    <a:pt x="0" y="274"/>
                  </a:cubicBezTo>
                  <a:cubicBezTo>
                    <a:pt x="0" y="434"/>
                    <a:pt x="137" y="571"/>
                    <a:pt x="274" y="571"/>
                  </a:cubicBezTo>
                  <a:cubicBezTo>
                    <a:pt x="434" y="571"/>
                    <a:pt x="571" y="434"/>
                    <a:pt x="571" y="274"/>
                  </a:cubicBezTo>
                  <a:cubicBezTo>
                    <a:pt x="571" y="115"/>
                    <a:pt x="434" y="1"/>
                    <a:pt x="2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1"/>
            <p:cNvSpPr/>
            <p:nvPr/>
          </p:nvSpPr>
          <p:spPr>
            <a:xfrm>
              <a:off x="6719191" y="2973710"/>
              <a:ext cx="32704" cy="32761"/>
            </a:xfrm>
            <a:custGeom>
              <a:rect b="b" l="l" r="r" t="t"/>
              <a:pathLst>
                <a:path extrusionOk="0" h="572" w="571">
                  <a:moveTo>
                    <a:pt x="297" y="1"/>
                  </a:moveTo>
                  <a:cubicBezTo>
                    <a:pt x="137" y="1"/>
                    <a:pt x="0" y="115"/>
                    <a:pt x="0" y="274"/>
                  </a:cubicBezTo>
                  <a:cubicBezTo>
                    <a:pt x="0" y="434"/>
                    <a:pt x="137" y="571"/>
                    <a:pt x="297" y="571"/>
                  </a:cubicBezTo>
                  <a:cubicBezTo>
                    <a:pt x="434" y="571"/>
                    <a:pt x="571" y="434"/>
                    <a:pt x="571" y="274"/>
                  </a:cubicBezTo>
                  <a:cubicBezTo>
                    <a:pt x="571" y="115"/>
                    <a:pt x="434" y="1"/>
                    <a:pt x="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1"/>
            <p:cNvSpPr/>
            <p:nvPr/>
          </p:nvSpPr>
          <p:spPr>
            <a:xfrm>
              <a:off x="6508704" y="3182881"/>
              <a:ext cx="32704" cy="31444"/>
            </a:xfrm>
            <a:custGeom>
              <a:rect b="b" l="l" r="r" t="t"/>
              <a:pathLst>
                <a:path extrusionOk="0" h="549" w="571">
                  <a:moveTo>
                    <a:pt x="274" y="1"/>
                  </a:moveTo>
                  <a:cubicBezTo>
                    <a:pt x="137" y="1"/>
                    <a:pt x="0" y="115"/>
                    <a:pt x="0" y="274"/>
                  </a:cubicBezTo>
                  <a:cubicBezTo>
                    <a:pt x="0" y="434"/>
                    <a:pt x="137" y="548"/>
                    <a:pt x="274" y="548"/>
                  </a:cubicBezTo>
                  <a:cubicBezTo>
                    <a:pt x="434" y="548"/>
                    <a:pt x="571" y="434"/>
                    <a:pt x="571" y="274"/>
                  </a:cubicBezTo>
                  <a:cubicBezTo>
                    <a:pt x="571" y="115"/>
                    <a:pt x="434" y="1"/>
                    <a:pt x="2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1"/>
            <p:cNvSpPr/>
            <p:nvPr/>
          </p:nvSpPr>
          <p:spPr>
            <a:xfrm>
              <a:off x="6719191" y="3182881"/>
              <a:ext cx="32704" cy="31444"/>
            </a:xfrm>
            <a:custGeom>
              <a:rect b="b" l="l" r="r" t="t"/>
              <a:pathLst>
                <a:path extrusionOk="0" h="549" w="571">
                  <a:moveTo>
                    <a:pt x="297" y="1"/>
                  </a:moveTo>
                  <a:cubicBezTo>
                    <a:pt x="137" y="1"/>
                    <a:pt x="0" y="115"/>
                    <a:pt x="0" y="274"/>
                  </a:cubicBezTo>
                  <a:cubicBezTo>
                    <a:pt x="0" y="434"/>
                    <a:pt x="137" y="548"/>
                    <a:pt x="297" y="548"/>
                  </a:cubicBezTo>
                  <a:cubicBezTo>
                    <a:pt x="434" y="548"/>
                    <a:pt x="571" y="434"/>
                    <a:pt x="571" y="274"/>
                  </a:cubicBezTo>
                  <a:cubicBezTo>
                    <a:pt x="571" y="115"/>
                    <a:pt x="434" y="1"/>
                    <a:pt x="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2" name="Google Shape;2082;p51"/>
          <p:cNvSpPr/>
          <p:nvPr/>
        </p:nvSpPr>
        <p:spPr>
          <a:xfrm>
            <a:off x="7727348" y="2600291"/>
            <a:ext cx="703564" cy="72009"/>
          </a:xfrm>
          <a:custGeom>
            <a:rect b="b" l="l" r="r" t="t"/>
            <a:pathLst>
              <a:path extrusionOk="0" h="1320" w="12897">
                <a:moveTo>
                  <a:pt x="1325" y="0"/>
                </a:moveTo>
                <a:cubicBezTo>
                  <a:pt x="866" y="0"/>
                  <a:pt x="407" y="143"/>
                  <a:pt x="0" y="429"/>
                </a:cubicBezTo>
                <a:lnTo>
                  <a:pt x="274" y="771"/>
                </a:lnTo>
                <a:cubicBezTo>
                  <a:pt x="601" y="543"/>
                  <a:pt x="964" y="428"/>
                  <a:pt x="1329" y="428"/>
                </a:cubicBezTo>
                <a:cubicBezTo>
                  <a:pt x="1729" y="428"/>
                  <a:pt x="2130" y="566"/>
                  <a:pt x="2488" y="840"/>
                </a:cubicBezTo>
                <a:cubicBezTo>
                  <a:pt x="2922" y="1160"/>
                  <a:pt x="3413" y="1319"/>
                  <a:pt x="3901" y="1319"/>
                </a:cubicBezTo>
                <a:cubicBezTo>
                  <a:pt x="4388" y="1319"/>
                  <a:pt x="4873" y="1160"/>
                  <a:pt x="5296" y="840"/>
                </a:cubicBezTo>
                <a:cubicBezTo>
                  <a:pt x="5661" y="566"/>
                  <a:pt x="6049" y="429"/>
                  <a:pt x="6460" y="429"/>
                </a:cubicBezTo>
                <a:cubicBezTo>
                  <a:pt x="6848" y="429"/>
                  <a:pt x="7236" y="566"/>
                  <a:pt x="7601" y="840"/>
                </a:cubicBezTo>
                <a:cubicBezTo>
                  <a:pt x="8012" y="1160"/>
                  <a:pt x="8514" y="1319"/>
                  <a:pt x="9016" y="1319"/>
                </a:cubicBezTo>
                <a:cubicBezTo>
                  <a:pt x="9496" y="1319"/>
                  <a:pt x="9998" y="1160"/>
                  <a:pt x="10409" y="840"/>
                </a:cubicBezTo>
                <a:cubicBezTo>
                  <a:pt x="10767" y="566"/>
                  <a:pt x="11168" y="428"/>
                  <a:pt x="11571" y="428"/>
                </a:cubicBezTo>
                <a:cubicBezTo>
                  <a:pt x="11939" y="428"/>
                  <a:pt x="12308" y="543"/>
                  <a:pt x="12645" y="771"/>
                </a:cubicBezTo>
                <a:lnTo>
                  <a:pt x="12897" y="429"/>
                </a:lnTo>
                <a:cubicBezTo>
                  <a:pt x="12490" y="143"/>
                  <a:pt x="12030" y="0"/>
                  <a:pt x="11571" y="0"/>
                </a:cubicBezTo>
                <a:cubicBezTo>
                  <a:pt x="11077" y="0"/>
                  <a:pt x="10584" y="166"/>
                  <a:pt x="10157" y="498"/>
                </a:cubicBezTo>
                <a:cubicBezTo>
                  <a:pt x="9804" y="760"/>
                  <a:pt x="9404" y="891"/>
                  <a:pt x="9005" y="891"/>
                </a:cubicBezTo>
                <a:cubicBezTo>
                  <a:pt x="8605" y="891"/>
                  <a:pt x="8206" y="760"/>
                  <a:pt x="7852" y="498"/>
                </a:cubicBezTo>
                <a:cubicBezTo>
                  <a:pt x="7430" y="167"/>
                  <a:pt x="6939" y="1"/>
                  <a:pt x="6448" y="1"/>
                </a:cubicBezTo>
                <a:cubicBezTo>
                  <a:pt x="5958" y="1"/>
                  <a:pt x="5467" y="167"/>
                  <a:pt x="5045" y="498"/>
                </a:cubicBezTo>
                <a:cubicBezTo>
                  <a:pt x="4691" y="760"/>
                  <a:pt x="4291" y="891"/>
                  <a:pt x="3892" y="891"/>
                </a:cubicBezTo>
                <a:cubicBezTo>
                  <a:pt x="3493" y="891"/>
                  <a:pt x="3093" y="760"/>
                  <a:pt x="2739" y="498"/>
                </a:cubicBezTo>
                <a:cubicBezTo>
                  <a:pt x="2313" y="166"/>
                  <a:pt x="1820" y="0"/>
                  <a:pt x="13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3" name="Google Shape;2083;p51"/>
          <p:cNvGrpSpPr/>
          <p:nvPr/>
        </p:nvGrpSpPr>
        <p:grpSpPr>
          <a:xfrm>
            <a:off x="5477650" y="3574288"/>
            <a:ext cx="703549" cy="703549"/>
            <a:chOff x="5236675" y="3612300"/>
            <a:chExt cx="703549" cy="703549"/>
          </a:xfrm>
        </p:grpSpPr>
        <p:sp>
          <p:nvSpPr>
            <p:cNvPr id="2084" name="Google Shape;2084;p51"/>
            <p:cNvSpPr/>
            <p:nvPr/>
          </p:nvSpPr>
          <p:spPr>
            <a:xfrm>
              <a:off x="5236675" y="4133612"/>
              <a:ext cx="182237" cy="182237"/>
            </a:xfrm>
            <a:custGeom>
              <a:rect b="b" l="l" r="r" t="t"/>
              <a:pathLst>
                <a:path extrusionOk="0" h="3128" w="3128">
                  <a:moveTo>
                    <a:pt x="2991" y="137"/>
                  </a:moveTo>
                  <a:lnTo>
                    <a:pt x="2991" y="2968"/>
                  </a:lnTo>
                  <a:lnTo>
                    <a:pt x="138" y="2968"/>
                  </a:lnTo>
                  <a:lnTo>
                    <a:pt x="138" y="137"/>
                  </a:lnTo>
                  <a:close/>
                  <a:moveTo>
                    <a:pt x="1" y="0"/>
                  </a:moveTo>
                  <a:lnTo>
                    <a:pt x="1" y="3127"/>
                  </a:lnTo>
                  <a:lnTo>
                    <a:pt x="3128" y="3127"/>
                  </a:lnTo>
                  <a:lnTo>
                    <a:pt x="31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1"/>
            <p:cNvSpPr/>
            <p:nvPr/>
          </p:nvSpPr>
          <p:spPr>
            <a:xfrm>
              <a:off x="5410873" y="3959414"/>
              <a:ext cx="182296" cy="182237"/>
            </a:xfrm>
            <a:custGeom>
              <a:rect b="b" l="l" r="r" t="t"/>
              <a:pathLst>
                <a:path extrusionOk="0" h="3128" w="3129">
                  <a:moveTo>
                    <a:pt x="2968" y="160"/>
                  </a:moveTo>
                  <a:lnTo>
                    <a:pt x="2968" y="2990"/>
                  </a:lnTo>
                  <a:lnTo>
                    <a:pt x="138" y="2990"/>
                  </a:lnTo>
                  <a:lnTo>
                    <a:pt x="138" y="160"/>
                  </a:lnTo>
                  <a:close/>
                  <a:moveTo>
                    <a:pt x="1" y="0"/>
                  </a:moveTo>
                  <a:lnTo>
                    <a:pt x="1" y="3127"/>
                  </a:lnTo>
                  <a:lnTo>
                    <a:pt x="3128" y="3127"/>
                  </a:lnTo>
                  <a:lnTo>
                    <a:pt x="31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1"/>
            <p:cNvSpPr/>
            <p:nvPr/>
          </p:nvSpPr>
          <p:spPr>
            <a:xfrm>
              <a:off x="5583789" y="3959414"/>
              <a:ext cx="183577" cy="182237"/>
            </a:xfrm>
            <a:custGeom>
              <a:rect b="b" l="l" r="r" t="t"/>
              <a:pathLst>
                <a:path extrusionOk="0" h="3128" w="3151">
                  <a:moveTo>
                    <a:pt x="2990" y="160"/>
                  </a:moveTo>
                  <a:lnTo>
                    <a:pt x="2990" y="2990"/>
                  </a:lnTo>
                  <a:lnTo>
                    <a:pt x="160" y="2990"/>
                  </a:lnTo>
                  <a:lnTo>
                    <a:pt x="160" y="160"/>
                  </a:lnTo>
                  <a:close/>
                  <a:moveTo>
                    <a:pt x="0" y="0"/>
                  </a:moveTo>
                  <a:lnTo>
                    <a:pt x="0" y="3127"/>
                  </a:lnTo>
                  <a:lnTo>
                    <a:pt x="3150" y="3127"/>
                  </a:lnTo>
                  <a:lnTo>
                    <a:pt x="3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1"/>
            <p:cNvSpPr/>
            <p:nvPr/>
          </p:nvSpPr>
          <p:spPr>
            <a:xfrm>
              <a:off x="5410873" y="3785216"/>
              <a:ext cx="182296" cy="183577"/>
            </a:xfrm>
            <a:custGeom>
              <a:rect b="b" l="l" r="r" t="t"/>
              <a:pathLst>
                <a:path extrusionOk="0" h="3151" w="3129">
                  <a:moveTo>
                    <a:pt x="2968" y="160"/>
                  </a:moveTo>
                  <a:lnTo>
                    <a:pt x="2968" y="2990"/>
                  </a:lnTo>
                  <a:lnTo>
                    <a:pt x="138" y="2990"/>
                  </a:lnTo>
                  <a:lnTo>
                    <a:pt x="138" y="160"/>
                  </a:lnTo>
                  <a:close/>
                  <a:moveTo>
                    <a:pt x="1" y="0"/>
                  </a:moveTo>
                  <a:lnTo>
                    <a:pt x="1" y="3150"/>
                  </a:lnTo>
                  <a:lnTo>
                    <a:pt x="3128" y="3150"/>
                  </a:lnTo>
                  <a:lnTo>
                    <a:pt x="31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1"/>
            <p:cNvSpPr/>
            <p:nvPr/>
          </p:nvSpPr>
          <p:spPr>
            <a:xfrm>
              <a:off x="5410873" y="4133612"/>
              <a:ext cx="182296" cy="182237"/>
            </a:xfrm>
            <a:custGeom>
              <a:rect b="b" l="l" r="r" t="t"/>
              <a:pathLst>
                <a:path extrusionOk="0" h="3128" w="3129">
                  <a:moveTo>
                    <a:pt x="2968" y="137"/>
                  </a:moveTo>
                  <a:lnTo>
                    <a:pt x="2968" y="2968"/>
                  </a:lnTo>
                  <a:lnTo>
                    <a:pt x="138" y="2968"/>
                  </a:lnTo>
                  <a:lnTo>
                    <a:pt x="138" y="137"/>
                  </a:lnTo>
                  <a:close/>
                  <a:moveTo>
                    <a:pt x="1" y="0"/>
                  </a:moveTo>
                  <a:lnTo>
                    <a:pt x="1" y="3127"/>
                  </a:lnTo>
                  <a:lnTo>
                    <a:pt x="3128" y="3127"/>
                  </a:lnTo>
                  <a:lnTo>
                    <a:pt x="31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1"/>
            <p:cNvSpPr/>
            <p:nvPr/>
          </p:nvSpPr>
          <p:spPr>
            <a:xfrm>
              <a:off x="5583789" y="4133612"/>
              <a:ext cx="183577" cy="182237"/>
            </a:xfrm>
            <a:custGeom>
              <a:rect b="b" l="l" r="r" t="t"/>
              <a:pathLst>
                <a:path extrusionOk="0" h="3128" w="3151">
                  <a:moveTo>
                    <a:pt x="2990" y="137"/>
                  </a:moveTo>
                  <a:lnTo>
                    <a:pt x="2990" y="2968"/>
                  </a:lnTo>
                  <a:lnTo>
                    <a:pt x="160" y="2968"/>
                  </a:lnTo>
                  <a:lnTo>
                    <a:pt x="160" y="137"/>
                  </a:lnTo>
                  <a:close/>
                  <a:moveTo>
                    <a:pt x="0" y="0"/>
                  </a:moveTo>
                  <a:lnTo>
                    <a:pt x="0" y="3127"/>
                  </a:lnTo>
                  <a:lnTo>
                    <a:pt x="3150" y="3127"/>
                  </a:lnTo>
                  <a:lnTo>
                    <a:pt x="3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1"/>
            <p:cNvSpPr/>
            <p:nvPr/>
          </p:nvSpPr>
          <p:spPr>
            <a:xfrm>
              <a:off x="5757987" y="4133612"/>
              <a:ext cx="182237" cy="182237"/>
            </a:xfrm>
            <a:custGeom>
              <a:rect b="b" l="l" r="r" t="t"/>
              <a:pathLst>
                <a:path extrusionOk="0" h="3128" w="3128">
                  <a:moveTo>
                    <a:pt x="2990" y="137"/>
                  </a:moveTo>
                  <a:lnTo>
                    <a:pt x="2990" y="2968"/>
                  </a:lnTo>
                  <a:lnTo>
                    <a:pt x="160" y="2968"/>
                  </a:lnTo>
                  <a:lnTo>
                    <a:pt x="160" y="137"/>
                  </a:lnTo>
                  <a:close/>
                  <a:moveTo>
                    <a:pt x="0" y="0"/>
                  </a:moveTo>
                  <a:lnTo>
                    <a:pt x="0" y="3127"/>
                  </a:lnTo>
                  <a:lnTo>
                    <a:pt x="3127" y="3127"/>
                  </a:lnTo>
                  <a:lnTo>
                    <a:pt x="31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1"/>
            <p:cNvSpPr/>
            <p:nvPr/>
          </p:nvSpPr>
          <p:spPr>
            <a:xfrm>
              <a:off x="5236675" y="3959414"/>
              <a:ext cx="182237" cy="182237"/>
            </a:xfrm>
            <a:custGeom>
              <a:rect b="b" l="l" r="r" t="t"/>
              <a:pathLst>
                <a:path extrusionOk="0" h="3128" w="3128">
                  <a:moveTo>
                    <a:pt x="2991" y="160"/>
                  </a:moveTo>
                  <a:lnTo>
                    <a:pt x="2991" y="2990"/>
                  </a:lnTo>
                  <a:lnTo>
                    <a:pt x="138" y="2990"/>
                  </a:lnTo>
                  <a:lnTo>
                    <a:pt x="138" y="160"/>
                  </a:lnTo>
                  <a:close/>
                  <a:moveTo>
                    <a:pt x="1" y="0"/>
                  </a:moveTo>
                  <a:lnTo>
                    <a:pt x="1" y="3127"/>
                  </a:lnTo>
                  <a:lnTo>
                    <a:pt x="3128" y="3127"/>
                  </a:lnTo>
                  <a:lnTo>
                    <a:pt x="31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1"/>
            <p:cNvSpPr/>
            <p:nvPr/>
          </p:nvSpPr>
          <p:spPr>
            <a:xfrm>
              <a:off x="5236675" y="3785216"/>
              <a:ext cx="182237" cy="183577"/>
            </a:xfrm>
            <a:custGeom>
              <a:rect b="b" l="l" r="r" t="t"/>
              <a:pathLst>
                <a:path extrusionOk="0" h="3151" w="3128">
                  <a:moveTo>
                    <a:pt x="2991" y="160"/>
                  </a:moveTo>
                  <a:lnTo>
                    <a:pt x="2991" y="2990"/>
                  </a:lnTo>
                  <a:lnTo>
                    <a:pt x="138" y="2990"/>
                  </a:lnTo>
                  <a:lnTo>
                    <a:pt x="138" y="160"/>
                  </a:lnTo>
                  <a:close/>
                  <a:moveTo>
                    <a:pt x="1" y="0"/>
                  </a:moveTo>
                  <a:lnTo>
                    <a:pt x="1" y="3150"/>
                  </a:lnTo>
                  <a:lnTo>
                    <a:pt x="3128" y="3150"/>
                  </a:lnTo>
                  <a:lnTo>
                    <a:pt x="31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1"/>
            <p:cNvSpPr/>
            <p:nvPr/>
          </p:nvSpPr>
          <p:spPr>
            <a:xfrm>
              <a:off x="5236675" y="3612300"/>
              <a:ext cx="182237" cy="182237"/>
            </a:xfrm>
            <a:custGeom>
              <a:rect b="b" l="l" r="r" t="t"/>
              <a:pathLst>
                <a:path extrusionOk="0" h="3128" w="3128">
                  <a:moveTo>
                    <a:pt x="2991" y="138"/>
                  </a:moveTo>
                  <a:lnTo>
                    <a:pt x="2991" y="2968"/>
                  </a:lnTo>
                  <a:lnTo>
                    <a:pt x="138" y="2968"/>
                  </a:lnTo>
                  <a:lnTo>
                    <a:pt x="138" y="138"/>
                  </a:lnTo>
                  <a:close/>
                  <a:moveTo>
                    <a:pt x="1" y="1"/>
                  </a:moveTo>
                  <a:lnTo>
                    <a:pt x="1" y="3128"/>
                  </a:lnTo>
                  <a:lnTo>
                    <a:pt x="3128" y="3128"/>
                  </a:lnTo>
                  <a:lnTo>
                    <a:pt x="31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4" name="Google Shape;2094;p51"/>
          <p:cNvSpPr/>
          <p:nvPr/>
        </p:nvSpPr>
        <p:spPr>
          <a:xfrm>
            <a:off x="6914740" y="4099925"/>
            <a:ext cx="176477" cy="177899"/>
          </a:xfrm>
          <a:custGeom>
            <a:rect b="b" l="l" r="r" t="t"/>
            <a:pathLst>
              <a:path extrusionOk="0" h="2877" w="2854">
                <a:moveTo>
                  <a:pt x="1" y="0"/>
                </a:moveTo>
                <a:lnTo>
                  <a:pt x="1" y="2876"/>
                </a:lnTo>
                <a:lnTo>
                  <a:pt x="2854" y="2876"/>
                </a:lnTo>
                <a:lnTo>
                  <a:pt x="28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1"/>
          <p:cNvSpPr/>
          <p:nvPr/>
        </p:nvSpPr>
        <p:spPr>
          <a:xfrm>
            <a:off x="6447575" y="4099925"/>
            <a:ext cx="176477" cy="177899"/>
          </a:xfrm>
          <a:custGeom>
            <a:rect b="b" l="l" r="r" t="t"/>
            <a:pathLst>
              <a:path extrusionOk="0" fill="none" h="2877" w="2854">
                <a:moveTo>
                  <a:pt x="0" y="0"/>
                </a:moveTo>
                <a:lnTo>
                  <a:pt x="2854" y="0"/>
                </a:lnTo>
                <a:lnTo>
                  <a:pt x="2854" y="2876"/>
                </a:lnTo>
                <a:lnTo>
                  <a:pt x="0" y="2876"/>
                </a:lnTo>
                <a:close/>
              </a:path>
            </a:pathLst>
          </a:custGeom>
          <a:noFill/>
          <a:ln cap="flat" cmpd="sng" w="9525">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1"/>
          <p:cNvSpPr/>
          <p:nvPr/>
        </p:nvSpPr>
        <p:spPr>
          <a:xfrm>
            <a:off x="5477662" y="3100622"/>
            <a:ext cx="170049" cy="27492"/>
          </a:xfrm>
          <a:custGeom>
            <a:rect b="b" l="l" r="r" t="t"/>
            <a:pathLst>
              <a:path extrusionOk="0" h="480" w="2969">
                <a:moveTo>
                  <a:pt x="1" y="0"/>
                </a:moveTo>
                <a:lnTo>
                  <a:pt x="1" y="480"/>
                </a:lnTo>
                <a:lnTo>
                  <a:pt x="2968" y="480"/>
                </a:lnTo>
                <a:lnTo>
                  <a:pt x="29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1"/>
          <p:cNvSpPr/>
          <p:nvPr/>
        </p:nvSpPr>
        <p:spPr>
          <a:xfrm rot="2700000">
            <a:off x="6251419" y="3209549"/>
            <a:ext cx="364647" cy="367606"/>
          </a:xfrm>
          <a:custGeom>
            <a:rect b="b" l="l" r="r" t="t"/>
            <a:pathLst>
              <a:path extrusionOk="0" h="2877" w="2854">
                <a:moveTo>
                  <a:pt x="1" y="0"/>
                </a:moveTo>
                <a:lnTo>
                  <a:pt x="1" y="2876"/>
                </a:lnTo>
                <a:lnTo>
                  <a:pt x="2854" y="2876"/>
                </a:lnTo>
                <a:lnTo>
                  <a:pt x="28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1"/>
          <p:cNvSpPr/>
          <p:nvPr/>
        </p:nvSpPr>
        <p:spPr>
          <a:xfrm>
            <a:off x="5477648" y="1993725"/>
            <a:ext cx="483225" cy="177896"/>
          </a:xfrm>
          <a:custGeom>
            <a:rect b="b" l="l" r="r" t="t"/>
            <a:pathLst>
              <a:path extrusionOk="0" h="3106" w="3790">
                <a:moveTo>
                  <a:pt x="1" y="1"/>
                </a:moveTo>
                <a:lnTo>
                  <a:pt x="1" y="3105"/>
                </a:lnTo>
                <a:lnTo>
                  <a:pt x="3790" y="3105"/>
                </a:lnTo>
                <a:lnTo>
                  <a:pt x="3790"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2" name="Shape 2102"/>
        <p:cNvGrpSpPr/>
        <p:nvPr/>
      </p:nvGrpSpPr>
      <p:grpSpPr>
        <a:xfrm>
          <a:off x="0" y="0"/>
          <a:ext cx="0" cy="0"/>
          <a:chOff x="0" y="0"/>
          <a:chExt cx="0" cy="0"/>
        </a:xfrm>
      </p:grpSpPr>
      <p:sp>
        <p:nvSpPr>
          <p:cNvPr id="2103" name="Google Shape;2103;p52"/>
          <p:cNvSpPr txBox="1"/>
          <p:nvPr>
            <p:ph idx="1" type="body"/>
          </p:nvPr>
        </p:nvSpPr>
        <p:spPr>
          <a:xfrm>
            <a:off x="713100" y="1444000"/>
            <a:ext cx="3736500" cy="2810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400">
                <a:solidFill>
                  <a:schemeClr val="dk2"/>
                </a:solidFill>
              </a:rPr>
              <a:t>Did you like the resources on this template? Get them for free at our other websites:</a:t>
            </a:r>
            <a:endParaRPr sz="1400">
              <a:solidFill>
                <a:schemeClr val="dk2"/>
              </a:solidFill>
            </a:endParaRPr>
          </a:p>
          <a:p>
            <a:pPr indent="0" lvl="0" marL="0" rtl="0" algn="l">
              <a:spcBef>
                <a:spcPts val="1000"/>
              </a:spcBef>
              <a:spcAft>
                <a:spcPts val="0"/>
              </a:spcAft>
              <a:buNone/>
            </a:pPr>
            <a:r>
              <a:rPr lang="en" sz="2000">
                <a:solidFill>
                  <a:schemeClr val="dk1"/>
                </a:solidFill>
                <a:latin typeface="Anton"/>
                <a:ea typeface="Anton"/>
                <a:cs typeface="Anton"/>
                <a:sym typeface="Anton"/>
              </a:rPr>
              <a:t>PHOTOS</a:t>
            </a:r>
            <a:endParaRPr sz="2000">
              <a:solidFill>
                <a:schemeClr val="dk1"/>
              </a:solidFill>
              <a:latin typeface="Anton"/>
              <a:ea typeface="Anton"/>
              <a:cs typeface="Anton"/>
              <a:sym typeface="Anton"/>
            </a:endParaRPr>
          </a:p>
          <a:p>
            <a:pPr indent="-317500" lvl="0" marL="457200" rtl="0" algn="l">
              <a:spcBef>
                <a:spcPts val="1000"/>
              </a:spcBef>
              <a:spcAft>
                <a:spcPts val="0"/>
              </a:spcAft>
              <a:buClr>
                <a:schemeClr val="dk1"/>
              </a:buClr>
              <a:buSzPts val="1400"/>
              <a:buChar char="●"/>
            </a:pPr>
            <a:r>
              <a:rPr lang="en" sz="1400">
                <a:uFill>
                  <a:noFill/>
                </a:uFill>
                <a:hlinkClick r:id="rId3"/>
              </a:rPr>
              <a:t>Front view composition with different books</a:t>
            </a:r>
            <a:endParaRPr sz="1400"/>
          </a:p>
          <a:p>
            <a:pPr indent="-317500" lvl="0" marL="457200" rtl="0" algn="l">
              <a:spcBef>
                <a:spcPts val="0"/>
              </a:spcBef>
              <a:spcAft>
                <a:spcPts val="0"/>
              </a:spcAft>
              <a:buClr>
                <a:schemeClr val="dk1"/>
              </a:buClr>
              <a:buSzPts val="1400"/>
              <a:buChar char="●"/>
            </a:pPr>
            <a:r>
              <a:rPr lang="en" sz="1400">
                <a:uFill>
                  <a:noFill/>
                </a:uFill>
                <a:hlinkClick r:id="rId4"/>
              </a:rPr>
              <a:t>Creative assortment with different books</a:t>
            </a:r>
            <a:endParaRPr sz="1400"/>
          </a:p>
          <a:p>
            <a:pPr indent="-317500" lvl="0" marL="457200" rtl="0" algn="l">
              <a:spcBef>
                <a:spcPts val="0"/>
              </a:spcBef>
              <a:spcAft>
                <a:spcPts val="0"/>
              </a:spcAft>
              <a:buClr>
                <a:schemeClr val="dk1"/>
              </a:buClr>
              <a:buSzPts val="1400"/>
              <a:buChar char="●"/>
            </a:pPr>
            <a:r>
              <a:rPr lang="en" sz="1400">
                <a:uFill>
                  <a:noFill/>
                </a:uFill>
                <a:hlinkClick r:id="rId5"/>
              </a:rPr>
              <a:t>Books on shelf and table arrangement</a:t>
            </a:r>
            <a:endParaRPr sz="1400"/>
          </a:p>
          <a:p>
            <a:pPr indent="-317500" lvl="0" marL="457200" rtl="0" algn="l">
              <a:spcBef>
                <a:spcPts val="0"/>
              </a:spcBef>
              <a:spcAft>
                <a:spcPts val="0"/>
              </a:spcAft>
              <a:buClr>
                <a:schemeClr val="dk1"/>
              </a:buClr>
              <a:buSzPts val="1400"/>
              <a:buChar char="●"/>
            </a:pPr>
            <a:r>
              <a:rPr lang="en" sz="1400">
                <a:uFill>
                  <a:noFill/>
                </a:uFill>
                <a:hlinkClick r:id="rId6"/>
              </a:rPr>
              <a:t>Front view of hardback books in the library</a:t>
            </a:r>
            <a:endParaRPr sz="1400"/>
          </a:p>
          <a:p>
            <a:pPr indent="-317500" lvl="0" marL="457200" rtl="0" algn="l">
              <a:spcBef>
                <a:spcPts val="0"/>
              </a:spcBef>
              <a:spcAft>
                <a:spcPts val="0"/>
              </a:spcAft>
              <a:buClr>
                <a:schemeClr val="dk1"/>
              </a:buClr>
              <a:buSzPts val="1400"/>
              <a:buChar char="●"/>
            </a:pPr>
            <a:r>
              <a:rPr lang="en" sz="1400">
                <a:uFill>
                  <a:noFill/>
                </a:uFill>
                <a:hlinkClick r:id="rId7"/>
              </a:rPr>
              <a:t>Books on shelf arrangement</a:t>
            </a:r>
            <a:endParaRPr sz="1400"/>
          </a:p>
          <a:p>
            <a:pPr indent="-317500" lvl="0" marL="457200" rtl="0" algn="l">
              <a:spcBef>
                <a:spcPts val="0"/>
              </a:spcBef>
              <a:spcAft>
                <a:spcPts val="0"/>
              </a:spcAft>
              <a:buClr>
                <a:schemeClr val="dk1"/>
              </a:buClr>
              <a:buSzPts val="1400"/>
              <a:buChar char="●"/>
            </a:pPr>
            <a:r>
              <a:rPr lang="en" sz="1400">
                <a:uFill>
                  <a:noFill/>
                </a:uFill>
                <a:hlinkClick r:id="rId8"/>
              </a:rPr>
              <a:t>Excellent female student choosing vintage book in library</a:t>
            </a:r>
            <a:endParaRPr sz="1400"/>
          </a:p>
          <a:p>
            <a:pPr indent="-317500" lvl="0" marL="457200" rtl="0" algn="l">
              <a:spcBef>
                <a:spcPts val="0"/>
              </a:spcBef>
              <a:spcAft>
                <a:spcPts val="0"/>
              </a:spcAft>
              <a:buClr>
                <a:schemeClr val="dk1"/>
              </a:buClr>
              <a:buSzPts val="1400"/>
              <a:buChar char="●"/>
            </a:pPr>
            <a:r>
              <a:rPr lang="en" sz="1400">
                <a:uFill>
                  <a:noFill/>
                </a:uFill>
                <a:hlinkClick r:id="rId9"/>
              </a:rPr>
              <a:t>Sack of library books</a:t>
            </a:r>
            <a:endParaRPr sz="1400"/>
          </a:p>
        </p:txBody>
      </p:sp>
      <p:sp>
        <p:nvSpPr>
          <p:cNvPr id="2104" name="Google Shape;2104;p52"/>
          <p:cNvSpPr txBox="1"/>
          <p:nvPr>
            <p:ph idx="2" type="body"/>
          </p:nvPr>
        </p:nvSpPr>
        <p:spPr>
          <a:xfrm>
            <a:off x="4694500" y="1444000"/>
            <a:ext cx="3736500" cy="2810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000">
                <a:solidFill>
                  <a:schemeClr val="dk1"/>
                </a:solidFill>
                <a:latin typeface="Anton"/>
                <a:ea typeface="Anton"/>
                <a:cs typeface="Anton"/>
                <a:sym typeface="Anton"/>
              </a:rPr>
              <a:t>VECTORS</a:t>
            </a:r>
            <a:endParaRPr sz="2000">
              <a:solidFill>
                <a:schemeClr val="dk1"/>
              </a:solidFill>
              <a:latin typeface="Anton"/>
              <a:ea typeface="Anton"/>
              <a:cs typeface="Anton"/>
              <a:sym typeface="Anton"/>
            </a:endParaRPr>
          </a:p>
          <a:p>
            <a:pPr indent="-317500" lvl="0" marL="457200" rtl="0" algn="l">
              <a:spcBef>
                <a:spcPts val="1000"/>
              </a:spcBef>
              <a:spcAft>
                <a:spcPts val="0"/>
              </a:spcAft>
              <a:buClr>
                <a:schemeClr val="dk1"/>
              </a:buClr>
              <a:buSzPts val="1400"/>
              <a:buChar char="●"/>
            </a:pPr>
            <a:r>
              <a:rPr lang="en" sz="1400">
                <a:uFill>
                  <a:noFill/>
                </a:uFill>
                <a:latin typeface="Assistant"/>
                <a:ea typeface="Assistant"/>
                <a:cs typeface="Assistant"/>
                <a:sym typeface="Assistant"/>
                <a:hlinkClick r:id="rId10"/>
              </a:rPr>
              <a:t>Bookstore ad social media post template</a:t>
            </a:r>
            <a:endParaRPr sz="1400">
              <a:latin typeface="Assistant"/>
              <a:ea typeface="Assistant"/>
              <a:cs typeface="Assistant"/>
              <a:sym typeface="Assistant"/>
            </a:endParaRPr>
          </a:p>
          <a:p>
            <a:pPr indent="-317500" lvl="0" marL="457200" rtl="0" algn="l">
              <a:spcBef>
                <a:spcPts val="0"/>
              </a:spcBef>
              <a:spcAft>
                <a:spcPts val="0"/>
              </a:spcAft>
              <a:buClr>
                <a:schemeClr val="dk1"/>
              </a:buClr>
              <a:buSzPts val="1400"/>
              <a:buChar char="●"/>
            </a:pPr>
            <a:r>
              <a:rPr lang="en" sz="1400">
                <a:uFill>
                  <a:noFill/>
                </a:uFill>
                <a:latin typeface="Assistant"/>
                <a:ea typeface="Assistant"/>
                <a:cs typeface="Assistant"/>
                <a:sym typeface="Assistant"/>
                <a:hlinkClick r:id="rId11"/>
              </a:rPr>
              <a:t>Bookstore ad banner template</a:t>
            </a:r>
            <a:endParaRPr sz="1400">
              <a:latin typeface="Assistant"/>
              <a:ea typeface="Assistant"/>
              <a:cs typeface="Assistant"/>
              <a:sym typeface="Assistant"/>
            </a:endParaRPr>
          </a:p>
          <a:p>
            <a:pPr indent="-317500" lvl="0" marL="457200" rtl="0" algn="l">
              <a:spcBef>
                <a:spcPts val="0"/>
              </a:spcBef>
              <a:spcAft>
                <a:spcPts val="0"/>
              </a:spcAft>
              <a:buClr>
                <a:schemeClr val="dk1"/>
              </a:buClr>
              <a:buSzPts val="1400"/>
              <a:buChar char="●"/>
            </a:pPr>
            <a:r>
              <a:rPr lang="en" sz="1400">
                <a:uFill>
                  <a:noFill/>
                </a:uFill>
                <a:latin typeface="Assistant"/>
                <a:ea typeface="Assistant"/>
                <a:cs typeface="Assistant"/>
                <a:sym typeface="Assistant"/>
                <a:hlinkClick r:id="rId12"/>
              </a:rPr>
              <a:t>Poster bookstore ad template</a:t>
            </a:r>
            <a:endParaRPr sz="1400">
              <a:latin typeface="Assistant"/>
              <a:ea typeface="Assistant"/>
              <a:cs typeface="Assistant"/>
              <a:sym typeface="Assistant"/>
            </a:endParaRPr>
          </a:p>
          <a:p>
            <a:pPr indent="-317500" lvl="0" marL="457200" rtl="0" algn="l">
              <a:spcBef>
                <a:spcPts val="0"/>
              </a:spcBef>
              <a:spcAft>
                <a:spcPts val="0"/>
              </a:spcAft>
              <a:buClr>
                <a:schemeClr val="dk1"/>
              </a:buClr>
              <a:buSzPts val="1400"/>
              <a:buChar char="●"/>
            </a:pPr>
            <a:r>
              <a:rPr lang="en" sz="1400">
                <a:uFill>
                  <a:noFill/>
                </a:uFill>
                <a:latin typeface="Assistant"/>
                <a:ea typeface="Assistant"/>
                <a:cs typeface="Assistant"/>
                <a:sym typeface="Assistant"/>
                <a:hlinkClick r:id="rId13"/>
              </a:rPr>
              <a:t>Bookstore ad flyer template</a:t>
            </a:r>
            <a:endParaRPr/>
          </a:p>
          <a:p>
            <a:pPr indent="-317500" lvl="0" marL="457200" rtl="0" algn="l">
              <a:spcBef>
                <a:spcPts val="0"/>
              </a:spcBef>
              <a:spcAft>
                <a:spcPts val="0"/>
              </a:spcAft>
              <a:buClr>
                <a:schemeClr val="dk1"/>
              </a:buClr>
              <a:buSzPts val="1400"/>
              <a:buChar char="●"/>
            </a:pPr>
            <a:r>
              <a:rPr lang="en" sz="1400">
                <a:uFill>
                  <a:noFill/>
                </a:uFill>
                <a:latin typeface="Assistant"/>
                <a:ea typeface="Assistant"/>
                <a:cs typeface="Assistant"/>
                <a:sym typeface="Assistant"/>
                <a:hlinkClick r:id="rId14"/>
              </a:rPr>
              <a:t>Bookstore ad banner template</a:t>
            </a:r>
            <a:endParaRPr sz="1400">
              <a:latin typeface="Assistant"/>
              <a:ea typeface="Assistant"/>
              <a:cs typeface="Assistant"/>
              <a:sym typeface="Assistant"/>
            </a:endParaRPr>
          </a:p>
          <a:p>
            <a:pPr indent="-317500" lvl="0" marL="457200" rtl="0" algn="l">
              <a:spcBef>
                <a:spcPts val="0"/>
              </a:spcBef>
              <a:spcAft>
                <a:spcPts val="0"/>
              </a:spcAft>
              <a:buClr>
                <a:schemeClr val="dk1"/>
              </a:buClr>
              <a:buSzPts val="1400"/>
              <a:buChar char="●"/>
            </a:pPr>
            <a:r>
              <a:rPr lang="en" sz="1400">
                <a:uFill>
                  <a:noFill/>
                </a:uFill>
                <a:latin typeface="Assistant"/>
                <a:ea typeface="Assistant"/>
                <a:cs typeface="Assistant"/>
                <a:sym typeface="Assistant"/>
                <a:hlinkClick r:id="rId15"/>
              </a:rPr>
              <a:t>Bookstore ad banner template</a:t>
            </a:r>
            <a:endParaRPr sz="1400">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sz="1400">
                <a:uFill>
                  <a:noFill/>
                </a:uFill>
                <a:latin typeface="Assistant"/>
                <a:ea typeface="Assistant"/>
                <a:cs typeface="Assistant"/>
                <a:sym typeface="Assistant"/>
                <a:hlinkClick r:id="rId16"/>
              </a:rPr>
              <a:t>Flat world book day illustration</a:t>
            </a:r>
            <a:endParaRPr sz="1400">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sz="1400">
                <a:uFill>
                  <a:noFill/>
                </a:uFill>
                <a:latin typeface="Assistant"/>
                <a:ea typeface="Assistant"/>
                <a:cs typeface="Assistant"/>
                <a:sym typeface="Assistant"/>
                <a:hlinkClick r:id="rId17"/>
              </a:rPr>
              <a:t>Graphic design geometric background</a:t>
            </a:r>
            <a:endParaRPr sz="1400">
              <a:latin typeface="Assistant"/>
              <a:ea typeface="Assistant"/>
              <a:cs typeface="Assistant"/>
              <a:sym typeface="Assistant"/>
            </a:endParaRPr>
          </a:p>
        </p:txBody>
      </p:sp>
      <p:sp>
        <p:nvSpPr>
          <p:cNvPr id="2105" name="Google Shape;2105;p52"/>
          <p:cNvSpPr txBox="1"/>
          <p:nvPr>
            <p:ph type="title"/>
          </p:nvPr>
        </p:nvSpPr>
        <p:spPr>
          <a:xfrm>
            <a:off x="720000" y="539400"/>
            <a:ext cx="77040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09" name="Shape 2109"/>
        <p:cNvGrpSpPr/>
        <p:nvPr/>
      </p:nvGrpSpPr>
      <p:grpSpPr>
        <a:xfrm>
          <a:off x="0" y="0"/>
          <a:ext cx="0" cy="0"/>
          <a:chOff x="0" y="0"/>
          <a:chExt cx="0" cy="0"/>
        </a:xfrm>
      </p:grpSpPr>
      <p:sp>
        <p:nvSpPr>
          <p:cNvPr id="2110" name="Google Shape;2110;p53"/>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2111" name="Google Shape;2111;p53"/>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2112" name="Google Shape;2112;p5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16" name="Shape 2116"/>
        <p:cNvGrpSpPr/>
        <p:nvPr/>
      </p:nvGrpSpPr>
      <p:grpSpPr>
        <a:xfrm>
          <a:off x="0" y="0"/>
          <a:ext cx="0" cy="0"/>
          <a:chOff x="0" y="0"/>
          <a:chExt cx="0" cy="0"/>
        </a:xfrm>
      </p:grpSpPr>
      <p:sp>
        <p:nvSpPr>
          <p:cNvPr id="2117" name="Google Shape;2117;p54"/>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2118" name="Google Shape;2118;p54"/>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2119" name="Google Shape;2119;p54"/>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23" name="Shape 2123"/>
        <p:cNvGrpSpPr/>
        <p:nvPr/>
      </p:nvGrpSpPr>
      <p:grpSpPr>
        <a:xfrm>
          <a:off x="0" y="0"/>
          <a:ext cx="0" cy="0"/>
          <a:chOff x="0" y="0"/>
          <a:chExt cx="0" cy="0"/>
        </a:xfrm>
      </p:grpSpPr>
      <p:sp>
        <p:nvSpPr>
          <p:cNvPr id="2124" name="Google Shape;2124;p55"/>
          <p:cNvSpPr txBox="1"/>
          <p:nvPr>
            <p:ph idx="4294967295" type="title"/>
          </p:nvPr>
        </p:nvSpPr>
        <p:spPr>
          <a:xfrm>
            <a:off x="1048350" y="761678"/>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125" name="Google Shape;2125;p55"/>
          <p:cNvSpPr txBox="1"/>
          <p:nvPr>
            <p:ph idx="4294967295" type="body"/>
          </p:nvPr>
        </p:nvSpPr>
        <p:spPr>
          <a:xfrm>
            <a:off x="1048350" y="126515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126" name="Google Shape;2126;p55"/>
          <p:cNvSpPr txBox="1"/>
          <p:nvPr>
            <p:ph idx="4294967295" type="body"/>
          </p:nvPr>
        </p:nvSpPr>
        <p:spPr>
          <a:xfrm>
            <a:off x="1048350" y="1726327"/>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Anton</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https://fonts.google.com/specimen/Anton</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Assistant</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https://fonts.google.com/specimen/Assistant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2127" name="Google Shape;2127;p55"/>
          <p:cNvGrpSpPr/>
          <p:nvPr/>
        </p:nvGrpSpPr>
        <p:grpSpPr>
          <a:xfrm>
            <a:off x="2583563" y="3306153"/>
            <a:ext cx="3976875" cy="754200"/>
            <a:chOff x="2052655" y="3498875"/>
            <a:chExt cx="3976875" cy="754200"/>
          </a:xfrm>
        </p:grpSpPr>
        <p:sp>
          <p:nvSpPr>
            <p:cNvPr id="2128" name="Google Shape;2128;p55"/>
            <p:cNvSpPr/>
            <p:nvPr/>
          </p:nvSpPr>
          <p:spPr>
            <a:xfrm>
              <a:off x="3114480" y="3498875"/>
              <a:ext cx="791400" cy="754200"/>
            </a:xfrm>
            <a:prstGeom prst="roundRect">
              <a:avLst>
                <a:gd fmla="val 16667" name="adj"/>
              </a:avLst>
            </a:prstGeom>
            <a:solidFill>
              <a:srgbClr val="19191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5"/>
            <p:cNvSpPr/>
            <p:nvPr/>
          </p:nvSpPr>
          <p:spPr>
            <a:xfrm>
              <a:off x="4176300" y="3498875"/>
              <a:ext cx="791400" cy="754200"/>
            </a:xfrm>
            <a:prstGeom prst="roundRect">
              <a:avLst>
                <a:gd fmla="val 16667" name="adj"/>
              </a:avLst>
            </a:prstGeom>
            <a:solidFill>
              <a:srgbClr val="7D302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5"/>
            <p:cNvSpPr/>
            <p:nvPr/>
          </p:nvSpPr>
          <p:spPr>
            <a:xfrm>
              <a:off x="5238120" y="3498875"/>
              <a:ext cx="791400" cy="754200"/>
            </a:xfrm>
            <a:prstGeom prst="roundRect">
              <a:avLst>
                <a:gd fmla="val 16667" name="adj"/>
              </a:avLst>
            </a:prstGeom>
            <a:solidFill>
              <a:srgbClr val="C2A87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5"/>
            <p:cNvSpPr/>
            <p:nvPr/>
          </p:nvSpPr>
          <p:spPr>
            <a:xfrm>
              <a:off x="2052655" y="34988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5"/>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#191919</a:t>
              </a:r>
              <a:endParaRPr sz="1000">
                <a:solidFill>
                  <a:srgbClr val="FFFFFF"/>
                </a:solidFill>
              </a:endParaRPr>
            </a:p>
          </p:txBody>
        </p:sp>
        <p:sp>
          <p:nvSpPr>
            <p:cNvPr id="2133" name="Google Shape;2133;p55"/>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#7d3021</a:t>
              </a:r>
              <a:endParaRPr sz="1000">
                <a:solidFill>
                  <a:srgbClr val="FFFFFF"/>
                </a:solidFill>
              </a:endParaRPr>
            </a:p>
          </p:txBody>
        </p:sp>
        <p:sp>
          <p:nvSpPr>
            <p:cNvPr id="2134" name="Google Shape;2134;p55"/>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#c2a87c</a:t>
              </a:r>
              <a:endParaRPr sz="1000">
                <a:solidFill>
                  <a:srgbClr val="FFFFFF"/>
                </a:solidFill>
              </a:endParaRPr>
            </a:p>
          </p:txBody>
        </p:sp>
        <p:sp>
          <p:nvSpPr>
            <p:cNvPr id="2135" name="Google Shape;2135;p55"/>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39" name="Shape 2139"/>
        <p:cNvGrpSpPr/>
        <p:nvPr/>
      </p:nvGrpSpPr>
      <p:grpSpPr>
        <a:xfrm>
          <a:off x="0" y="0"/>
          <a:ext cx="0" cy="0"/>
          <a:chOff x="0" y="0"/>
          <a:chExt cx="0" cy="0"/>
        </a:xfrm>
      </p:grpSpPr>
      <p:sp>
        <p:nvSpPr>
          <p:cNvPr id="2140" name="Google Shape;2140;p56"/>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2141" name="Google Shape;2141;p56"/>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142" name="Google Shape;2142;p56"/>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143" name="Google Shape;2143;p56">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144" name="Google Shape;2144;p56">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145" name="Google Shape;2145;p56">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146" name="Google Shape;2146;p56">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147" name="Google Shape;2147;p56"/>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148" name="Google Shape;2148;p56"/>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149" name="Google Shape;2149;p56"/>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150" name="Google Shape;2150;p56"/>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151" name="Google Shape;2151;p56">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pic>
        <p:nvPicPr>
          <p:cNvPr id="1110" name="Google Shape;1110;p30"/>
          <p:cNvPicPr preferRelativeResize="0"/>
          <p:nvPr/>
        </p:nvPicPr>
        <p:blipFill rotWithShape="1">
          <a:blip r:embed="rId3">
            <a:alphaModFix/>
          </a:blip>
          <a:srcRect b="0" l="35154" r="15857" t="0"/>
          <a:stretch/>
        </p:blipFill>
        <p:spPr>
          <a:xfrm>
            <a:off x="5829875" y="1338000"/>
            <a:ext cx="3314150" cy="3805502"/>
          </a:xfrm>
          <a:prstGeom prst="rect">
            <a:avLst/>
          </a:prstGeom>
          <a:noFill/>
          <a:ln>
            <a:noFill/>
          </a:ln>
        </p:spPr>
      </p:pic>
      <p:grpSp>
        <p:nvGrpSpPr>
          <p:cNvPr id="1111" name="Google Shape;1111;p30"/>
          <p:cNvGrpSpPr/>
          <p:nvPr/>
        </p:nvGrpSpPr>
        <p:grpSpPr>
          <a:xfrm flipH="1">
            <a:off x="4943577" y="1017493"/>
            <a:ext cx="4200473" cy="4125599"/>
            <a:chOff x="1051700" y="2370725"/>
            <a:chExt cx="2838925" cy="1713075"/>
          </a:xfrm>
        </p:grpSpPr>
        <p:sp>
          <p:nvSpPr>
            <p:cNvPr id="1112" name="Google Shape;1112;p30"/>
            <p:cNvSpPr/>
            <p:nvPr/>
          </p:nvSpPr>
          <p:spPr>
            <a:xfrm>
              <a:off x="1061975" y="2443475"/>
              <a:ext cx="1530875" cy="309975"/>
            </a:xfrm>
            <a:custGeom>
              <a:rect b="b" l="l" r="r" t="t"/>
              <a:pathLst>
                <a:path extrusionOk="0" h="12399" w="61235">
                  <a:moveTo>
                    <a:pt x="18576" y="0"/>
                  </a:moveTo>
                  <a:cubicBezTo>
                    <a:pt x="16888" y="0"/>
                    <a:pt x="15201" y="104"/>
                    <a:pt x="13525" y="356"/>
                  </a:cubicBezTo>
                  <a:cubicBezTo>
                    <a:pt x="11187" y="695"/>
                    <a:pt x="8930" y="1310"/>
                    <a:pt x="6816" y="2407"/>
                  </a:cubicBezTo>
                  <a:cubicBezTo>
                    <a:pt x="3676" y="4040"/>
                    <a:pt x="1490" y="6529"/>
                    <a:pt x="268" y="9847"/>
                  </a:cubicBezTo>
                  <a:cubicBezTo>
                    <a:pt x="206" y="10017"/>
                    <a:pt x="0" y="10222"/>
                    <a:pt x="214" y="10436"/>
                  </a:cubicBezTo>
                  <a:cubicBezTo>
                    <a:pt x="2008" y="8581"/>
                    <a:pt x="4175" y="7332"/>
                    <a:pt x="6557" y="6413"/>
                  </a:cubicBezTo>
                  <a:cubicBezTo>
                    <a:pt x="10242" y="5003"/>
                    <a:pt x="14096" y="4450"/>
                    <a:pt x="18003" y="4254"/>
                  </a:cubicBezTo>
                  <a:cubicBezTo>
                    <a:pt x="19132" y="4199"/>
                    <a:pt x="20259" y="4173"/>
                    <a:pt x="21385" y="4173"/>
                  </a:cubicBezTo>
                  <a:cubicBezTo>
                    <a:pt x="26298" y="4173"/>
                    <a:pt x="31178" y="4669"/>
                    <a:pt x="36041" y="5432"/>
                  </a:cubicBezTo>
                  <a:cubicBezTo>
                    <a:pt x="40234" y="6092"/>
                    <a:pt x="44383" y="6966"/>
                    <a:pt x="48504" y="7992"/>
                  </a:cubicBezTo>
                  <a:cubicBezTo>
                    <a:pt x="52126" y="8893"/>
                    <a:pt x="55686" y="9972"/>
                    <a:pt x="59111" y="11480"/>
                  </a:cubicBezTo>
                  <a:cubicBezTo>
                    <a:pt x="59816" y="11783"/>
                    <a:pt x="60485" y="12185"/>
                    <a:pt x="61234" y="12399"/>
                  </a:cubicBezTo>
                  <a:cubicBezTo>
                    <a:pt x="61136" y="12185"/>
                    <a:pt x="60913" y="12122"/>
                    <a:pt x="60735" y="12015"/>
                  </a:cubicBezTo>
                  <a:cubicBezTo>
                    <a:pt x="59174" y="11132"/>
                    <a:pt x="57586" y="10320"/>
                    <a:pt x="55944" y="9607"/>
                  </a:cubicBezTo>
                  <a:cubicBezTo>
                    <a:pt x="47701" y="6029"/>
                    <a:pt x="39244" y="3094"/>
                    <a:pt x="30430" y="1310"/>
                  </a:cubicBezTo>
                  <a:cubicBezTo>
                    <a:pt x="27575" y="730"/>
                    <a:pt x="24694" y="311"/>
                    <a:pt x="21786" y="115"/>
                  </a:cubicBezTo>
                  <a:cubicBezTo>
                    <a:pt x="20716" y="42"/>
                    <a:pt x="19646" y="0"/>
                    <a:pt x="18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0"/>
            <p:cNvSpPr/>
            <p:nvPr/>
          </p:nvSpPr>
          <p:spPr>
            <a:xfrm>
              <a:off x="2285500" y="3860750"/>
              <a:ext cx="765225" cy="174000"/>
            </a:xfrm>
            <a:custGeom>
              <a:rect b="b" l="l" r="r" t="t"/>
              <a:pathLst>
                <a:path extrusionOk="0" h="6960" w="30609">
                  <a:moveTo>
                    <a:pt x="30439" y="1"/>
                  </a:moveTo>
                  <a:lnTo>
                    <a:pt x="30439" y="1"/>
                  </a:lnTo>
                  <a:cubicBezTo>
                    <a:pt x="29779" y="661"/>
                    <a:pt x="29038" y="1214"/>
                    <a:pt x="28235" y="1687"/>
                  </a:cubicBezTo>
                  <a:cubicBezTo>
                    <a:pt x="26728" y="2588"/>
                    <a:pt x="25086" y="3168"/>
                    <a:pt x="23391" y="3614"/>
                  </a:cubicBezTo>
                  <a:cubicBezTo>
                    <a:pt x="20296" y="4425"/>
                    <a:pt x="17129" y="4773"/>
                    <a:pt x="13944" y="5005"/>
                  </a:cubicBezTo>
                  <a:cubicBezTo>
                    <a:pt x="9519" y="5326"/>
                    <a:pt x="5076" y="5451"/>
                    <a:pt x="643" y="5576"/>
                  </a:cubicBezTo>
                  <a:cubicBezTo>
                    <a:pt x="446" y="5630"/>
                    <a:pt x="259" y="5683"/>
                    <a:pt x="0" y="5755"/>
                  </a:cubicBezTo>
                  <a:cubicBezTo>
                    <a:pt x="937" y="5862"/>
                    <a:pt x="1793" y="5969"/>
                    <a:pt x="2650" y="6058"/>
                  </a:cubicBezTo>
                  <a:cubicBezTo>
                    <a:pt x="5246" y="6308"/>
                    <a:pt x="7842" y="6584"/>
                    <a:pt x="10447" y="6754"/>
                  </a:cubicBezTo>
                  <a:cubicBezTo>
                    <a:pt x="12155" y="6872"/>
                    <a:pt x="13863" y="6960"/>
                    <a:pt x="15571" y="6960"/>
                  </a:cubicBezTo>
                  <a:cubicBezTo>
                    <a:pt x="17092" y="6960"/>
                    <a:pt x="18614" y="6890"/>
                    <a:pt x="20135" y="6709"/>
                  </a:cubicBezTo>
                  <a:cubicBezTo>
                    <a:pt x="21892" y="6504"/>
                    <a:pt x="23623" y="6138"/>
                    <a:pt x="25256" y="5425"/>
                  </a:cubicBezTo>
                  <a:cubicBezTo>
                    <a:pt x="27539" y="4434"/>
                    <a:pt x="29279" y="2873"/>
                    <a:pt x="30323" y="580"/>
                  </a:cubicBezTo>
                  <a:cubicBezTo>
                    <a:pt x="30403" y="402"/>
                    <a:pt x="30608" y="233"/>
                    <a:pt x="304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a:off x="2592375" y="2753200"/>
              <a:ext cx="4675" cy="3375"/>
            </a:xfrm>
            <a:custGeom>
              <a:rect b="b" l="l" r="r" t="t"/>
              <a:pathLst>
                <a:path extrusionOk="0" h="135" w="187">
                  <a:moveTo>
                    <a:pt x="52" y="0"/>
                  </a:moveTo>
                  <a:cubicBezTo>
                    <a:pt x="35" y="0"/>
                    <a:pt x="18" y="1"/>
                    <a:pt x="1" y="1"/>
                  </a:cubicBezTo>
                  <a:cubicBezTo>
                    <a:pt x="1" y="99"/>
                    <a:pt x="81" y="108"/>
                    <a:pt x="143" y="135"/>
                  </a:cubicBezTo>
                  <a:cubicBezTo>
                    <a:pt x="187" y="12"/>
                    <a:pt x="125" y="0"/>
                    <a:pt x="52" y="0"/>
                  </a:cubicBezTo>
                  <a:close/>
                </a:path>
              </a:pathLst>
            </a:custGeom>
            <a:solidFill>
              <a:srgbClr val="6D3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0"/>
            <p:cNvSpPr/>
            <p:nvPr/>
          </p:nvSpPr>
          <p:spPr>
            <a:xfrm>
              <a:off x="1051700" y="2370725"/>
              <a:ext cx="2838925" cy="1713075"/>
            </a:xfrm>
            <a:custGeom>
              <a:rect b="b" l="l" r="r" t="t"/>
              <a:pathLst>
                <a:path extrusionOk="0" h="68523" w="113557">
                  <a:moveTo>
                    <a:pt x="1" y="0"/>
                  </a:moveTo>
                  <a:lnTo>
                    <a:pt x="1" y="13873"/>
                  </a:lnTo>
                  <a:cubicBezTo>
                    <a:pt x="269" y="13766"/>
                    <a:pt x="483" y="13596"/>
                    <a:pt x="625" y="13346"/>
                  </a:cubicBezTo>
                  <a:cubicBezTo>
                    <a:pt x="697" y="13079"/>
                    <a:pt x="813" y="12847"/>
                    <a:pt x="956" y="12650"/>
                  </a:cubicBezTo>
                  <a:cubicBezTo>
                    <a:pt x="1072" y="12410"/>
                    <a:pt x="1232" y="12178"/>
                    <a:pt x="1330" y="11937"/>
                  </a:cubicBezTo>
                  <a:cubicBezTo>
                    <a:pt x="1857" y="10625"/>
                    <a:pt x="2651" y="9466"/>
                    <a:pt x="3596" y="8422"/>
                  </a:cubicBezTo>
                  <a:cubicBezTo>
                    <a:pt x="5612" y="6209"/>
                    <a:pt x="8182" y="4934"/>
                    <a:pt x="11018" y="4175"/>
                  </a:cubicBezTo>
                  <a:cubicBezTo>
                    <a:pt x="13572" y="3487"/>
                    <a:pt x="16163" y="3204"/>
                    <a:pt x="18795" y="3204"/>
                  </a:cubicBezTo>
                  <a:cubicBezTo>
                    <a:pt x="19335" y="3204"/>
                    <a:pt x="19877" y="3216"/>
                    <a:pt x="20421" y="3239"/>
                  </a:cubicBezTo>
                  <a:cubicBezTo>
                    <a:pt x="22598" y="3328"/>
                    <a:pt x="24757" y="3506"/>
                    <a:pt x="26907" y="3819"/>
                  </a:cubicBezTo>
                  <a:cubicBezTo>
                    <a:pt x="32393" y="4639"/>
                    <a:pt x="37755" y="6031"/>
                    <a:pt x="43027" y="7744"/>
                  </a:cubicBezTo>
                  <a:cubicBezTo>
                    <a:pt x="46836" y="8984"/>
                    <a:pt x="50592" y="10393"/>
                    <a:pt x="54286" y="11946"/>
                  </a:cubicBezTo>
                  <a:cubicBezTo>
                    <a:pt x="55044" y="12258"/>
                    <a:pt x="55802" y="12570"/>
                    <a:pt x="56560" y="12900"/>
                  </a:cubicBezTo>
                  <a:cubicBezTo>
                    <a:pt x="58309" y="13578"/>
                    <a:pt x="59995" y="14417"/>
                    <a:pt x="61645" y="15309"/>
                  </a:cubicBezTo>
                  <a:lnTo>
                    <a:pt x="61628" y="15300"/>
                  </a:lnTo>
                  <a:lnTo>
                    <a:pt x="61628" y="15300"/>
                  </a:lnTo>
                  <a:cubicBezTo>
                    <a:pt x="61681" y="15336"/>
                    <a:pt x="61761" y="15345"/>
                    <a:pt x="61770" y="15434"/>
                  </a:cubicBezTo>
                  <a:cubicBezTo>
                    <a:pt x="62270" y="15808"/>
                    <a:pt x="62859" y="16031"/>
                    <a:pt x="63403" y="16326"/>
                  </a:cubicBezTo>
                  <a:cubicBezTo>
                    <a:pt x="69665" y="19707"/>
                    <a:pt x="74795" y="24283"/>
                    <a:pt x="78408" y="30466"/>
                  </a:cubicBezTo>
                  <a:cubicBezTo>
                    <a:pt x="80540" y="34105"/>
                    <a:pt x="81869" y="38040"/>
                    <a:pt x="82521" y="42215"/>
                  </a:cubicBezTo>
                  <a:cubicBezTo>
                    <a:pt x="82931" y="44918"/>
                    <a:pt x="82976" y="47621"/>
                    <a:pt x="82860" y="50333"/>
                  </a:cubicBezTo>
                  <a:cubicBezTo>
                    <a:pt x="82788" y="51822"/>
                    <a:pt x="82628" y="53303"/>
                    <a:pt x="82333" y="54758"/>
                  </a:cubicBezTo>
                  <a:cubicBezTo>
                    <a:pt x="81959" y="56613"/>
                    <a:pt x="81138" y="58246"/>
                    <a:pt x="79791" y="59602"/>
                  </a:cubicBezTo>
                  <a:cubicBezTo>
                    <a:pt x="79675" y="59878"/>
                    <a:pt x="79523" y="60119"/>
                    <a:pt x="79345" y="60333"/>
                  </a:cubicBezTo>
                  <a:cubicBezTo>
                    <a:pt x="78051" y="62697"/>
                    <a:pt x="76080" y="64249"/>
                    <a:pt x="73537" y="65133"/>
                  </a:cubicBezTo>
                  <a:cubicBezTo>
                    <a:pt x="71111" y="65962"/>
                    <a:pt x="68577" y="66194"/>
                    <a:pt x="66043" y="66283"/>
                  </a:cubicBezTo>
                  <a:cubicBezTo>
                    <a:pt x="65634" y="66297"/>
                    <a:pt x="65224" y="66304"/>
                    <a:pt x="64814" y="66304"/>
                  </a:cubicBezTo>
                  <a:cubicBezTo>
                    <a:pt x="62583" y="66304"/>
                    <a:pt x="60352" y="66116"/>
                    <a:pt x="58122" y="65936"/>
                  </a:cubicBezTo>
                  <a:cubicBezTo>
                    <a:pt x="56320" y="65793"/>
                    <a:pt x="54535" y="65588"/>
                    <a:pt x="52733" y="65427"/>
                  </a:cubicBezTo>
                  <a:cubicBezTo>
                    <a:pt x="52626" y="65418"/>
                    <a:pt x="52510" y="65418"/>
                    <a:pt x="52403" y="65409"/>
                  </a:cubicBezTo>
                  <a:cubicBezTo>
                    <a:pt x="52200" y="65423"/>
                    <a:pt x="51995" y="65430"/>
                    <a:pt x="51790" y="65430"/>
                  </a:cubicBezTo>
                  <a:cubicBezTo>
                    <a:pt x="51309" y="65430"/>
                    <a:pt x="50824" y="65388"/>
                    <a:pt x="50342" y="65275"/>
                  </a:cubicBezTo>
                  <a:cubicBezTo>
                    <a:pt x="50289" y="65266"/>
                    <a:pt x="50226" y="65266"/>
                    <a:pt x="50173" y="65258"/>
                  </a:cubicBezTo>
                  <a:cubicBezTo>
                    <a:pt x="50093" y="65249"/>
                    <a:pt x="50021" y="65222"/>
                    <a:pt x="49977" y="65168"/>
                  </a:cubicBezTo>
                  <a:cubicBezTo>
                    <a:pt x="49821" y="65136"/>
                    <a:pt x="49665" y="65123"/>
                    <a:pt x="49509" y="65123"/>
                  </a:cubicBezTo>
                  <a:cubicBezTo>
                    <a:pt x="49326" y="65123"/>
                    <a:pt x="49143" y="65140"/>
                    <a:pt x="48960" y="65159"/>
                  </a:cubicBezTo>
                  <a:cubicBezTo>
                    <a:pt x="47354" y="65338"/>
                    <a:pt x="45730" y="65329"/>
                    <a:pt x="44116" y="65427"/>
                  </a:cubicBezTo>
                  <a:cubicBezTo>
                    <a:pt x="42376" y="65525"/>
                    <a:pt x="40636" y="65668"/>
                    <a:pt x="38888" y="65766"/>
                  </a:cubicBezTo>
                  <a:cubicBezTo>
                    <a:pt x="37237" y="65864"/>
                    <a:pt x="35578" y="66034"/>
                    <a:pt x="33928" y="66212"/>
                  </a:cubicBezTo>
                  <a:cubicBezTo>
                    <a:pt x="31724" y="66444"/>
                    <a:pt x="29530" y="66747"/>
                    <a:pt x="27344" y="67131"/>
                  </a:cubicBezTo>
                  <a:cubicBezTo>
                    <a:pt x="25301" y="67488"/>
                    <a:pt x="23276" y="67898"/>
                    <a:pt x="21269" y="68398"/>
                  </a:cubicBezTo>
                  <a:cubicBezTo>
                    <a:pt x="21171" y="68424"/>
                    <a:pt x="21072" y="68478"/>
                    <a:pt x="20974" y="68523"/>
                  </a:cubicBezTo>
                  <a:lnTo>
                    <a:pt x="113557" y="68523"/>
                  </a:lnTo>
                  <a:lnTo>
                    <a:pt x="1135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30"/>
          <p:cNvGrpSpPr/>
          <p:nvPr/>
        </p:nvGrpSpPr>
        <p:grpSpPr>
          <a:xfrm rot="9000030">
            <a:off x="6146544" y="1101153"/>
            <a:ext cx="473195" cy="1393452"/>
            <a:chOff x="6299050" y="981775"/>
            <a:chExt cx="582600" cy="1715625"/>
          </a:xfrm>
        </p:grpSpPr>
        <p:grpSp>
          <p:nvGrpSpPr>
            <p:cNvPr id="1117" name="Google Shape;1117;p30"/>
            <p:cNvGrpSpPr/>
            <p:nvPr/>
          </p:nvGrpSpPr>
          <p:grpSpPr>
            <a:xfrm>
              <a:off x="6299050" y="981775"/>
              <a:ext cx="582600" cy="1161550"/>
              <a:chOff x="6299050" y="981775"/>
              <a:chExt cx="582600" cy="1161550"/>
            </a:xfrm>
          </p:grpSpPr>
          <p:sp>
            <p:nvSpPr>
              <p:cNvPr id="1118" name="Google Shape;1118;p30"/>
              <p:cNvSpPr/>
              <p:nvPr/>
            </p:nvSpPr>
            <p:spPr>
              <a:xfrm>
                <a:off x="6299050" y="1639325"/>
                <a:ext cx="582600" cy="5040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0"/>
              <p:cNvSpPr/>
              <p:nvPr/>
            </p:nvSpPr>
            <p:spPr>
              <a:xfrm>
                <a:off x="6299050" y="981775"/>
                <a:ext cx="582600" cy="5040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0"/>
              <p:cNvSpPr/>
              <p:nvPr/>
            </p:nvSpPr>
            <p:spPr>
              <a:xfrm>
                <a:off x="6299050" y="1311425"/>
                <a:ext cx="582600" cy="5040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1" name="Google Shape;1121;p30"/>
            <p:cNvSpPr/>
            <p:nvPr/>
          </p:nvSpPr>
          <p:spPr>
            <a:xfrm>
              <a:off x="6464600" y="2446000"/>
              <a:ext cx="251400" cy="251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30"/>
          <p:cNvSpPr/>
          <p:nvPr/>
        </p:nvSpPr>
        <p:spPr>
          <a:xfrm>
            <a:off x="5398325" y="3554625"/>
            <a:ext cx="310800" cy="31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0"/>
          <p:cNvSpPr txBox="1"/>
          <p:nvPr>
            <p:ph type="title"/>
          </p:nvPr>
        </p:nvSpPr>
        <p:spPr>
          <a:xfrm>
            <a:off x="720000" y="539400"/>
            <a:ext cx="39855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TABLE OF CONTENTS</a:t>
            </a:r>
            <a:endParaRPr/>
          </a:p>
        </p:txBody>
      </p:sp>
      <p:sp>
        <p:nvSpPr>
          <p:cNvPr id="1124" name="Google Shape;1124;p30"/>
          <p:cNvSpPr txBox="1"/>
          <p:nvPr>
            <p:ph idx="2" type="title"/>
          </p:nvPr>
        </p:nvSpPr>
        <p:spPr>
          <a:xfrm>
            <a:off x="719985" y="1907809"/>
            <a:ext cx="16464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OBJECTIVES</a:t>
            </a:r>
            <a:endParaRPr/>
          </a:p>
        </p:txBody>
      </p:sp>
      <p:sp>
        <p:nvSpPr>
          <p:cNvPr id="1125" name="Google Shape;1125;p30"/>
          <p:cNvSpPr txBox="1"/>
          <p:nvPr>
            <p:ph idx="1" type="subTitle"/>
          </p:nvPr>
        </p:nvSpPr>
        <p:spPr>
          <a:xfrm>
            <a:off x="719985" y="2435504"/>
            <a:ext cx="16464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a:t>
            </a:r>
            <a:r>
              <a:rPr lang="en"/>
              <a:t>escribe the topic of the section </a:t>
            </a:r>
            <a:endParaRPr/>
          </a:p>
        </p:txBody>
      </p:sp>
      <p:sp>
        <p:nvSpPr>
          <p:cNvPr id="1126" name="Google Shape;1126;p30"/>
          <p:cNvSpPr txBox="1"/>
          <p:nvPr>
            <p:ph idx="3" type="title"/>
          </p:nvPr>
        </p:nvSpPr>
        <p:spPr>
          <a:xfrm>
            <a:off x="3059133" y="1907809"/>
            <a:ext cx="16464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METHODOLOGY</a:t>
            </a:r>
            <a:endParaRPr/>
          </a:p>
        </p:txBody>
      </p:sp>
      <p:sp>
        <p:nvSpPr>
          <p:cNvPr id="1127" name="Google Shape;1127;p30"/>
          <p:cNvSpPr txBox="1"/>
          <p:nvPr>
            <p:ph idx="4" type="subTitle"/>
          </p:nvPr>
        </p:nvSpPr>
        <p:spPr>
          <a:xfrm>
            <a:off x="3059135" y="2435504"/>
            <a:ext cx="16464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a:t>
            </a:r>
            <a:r>
              <a:rPr lang="en"/>
              <a:t>escribe the topic of the section </a:t>
            </a:r>
            <a:endParaRPr/>
          </a:p>
        </p:txBody>
      </p:sp>
      <p:sp>
        <p:nvSpPr>
          <p:cNvPr id="1128" name="Google Shape;1128;p30"/>
          <p:cNvSpPr txBox="1"/>
          <p:nvPr>
            <p:ph idx="5" type="title"/>
          </p:nvPr>
        </p:nvSpPr>
        <p:spPr>
          <a:xfrm>
            <a:off x="720004" y="3590321"/>
            <a:ext cx="16464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ANALYSIS</a:t>
            </a:r>
            <a:endParaRPr/>
          </a:p>
        </p:txBody>
      </p:sp>
      <p:sp>
        <p:nvSpPr>
          <p:cNvPr id="1129" name="Google Shape;1129;p30"/>
          <p:cNvSpPr txBox="1"/>
          <p:nvPr>
            <p:ph idx="6" type="subTitle"/>
          </p:nvPr>
        </p:nvSpPr>
        <p:spPr>
          <a:xfrm>
            <a:off x="720004" y="4118032"/>
            <a:ext cx="1646400" cy="533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a:t>
            </a:r>
            <a:r>
              <a:rPr lang="en"/>
              <a:t>escribe the topic of the section</a:t>
            </a:r>
            <a:endParaRPr/>
          </a:p>
        </p:txBody>
      </p:sp>
      <p:sp>
        <p:nvSpPr>
          <p:cNvPr id="1130" name="Google Shape;1130;p30"/>
          <p:cNvSpPr txBox="1"/>
          <p:nvPr>
            <p:ph idx="7" type="title"/>
          </p:nvPr>
        </p:nvSpPr>
        <p:spPr>
          <a:xfrm>
            <a:off x="3059152" y="3609459"/>
            <a:ext cx="16464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CONCLUSIONS</a:t>
            </a:r>
            <a:endParaRPr/>
          </a:p>
        </p:txBody>
      </p:sp>
      <p:sp>
        <p:nvSpPr>
          <p:cNvPr id="1131" name="Google Shape;1131;p30"/>
          <p:cNvSpPr txBox="1"/>
          <p:nvPr>
            <p:ph idx="8" type="subTitle"/>
          </p:nvPr>
        </p:nvSpPr>
        <p:spPr>
          <a:xfrm>
            <a:off x="3059151" y="4137154"/>
            <a:ext cx="16464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a:t>
            </a:r>
            <a:r>
              <a:rPr lang="en"/>
              <a:t>escribe the topic of the section</a:t>
            </a:r>
            <a:endParaRPr/>
          </a:p>
        </p:txBody>
      </p:sp>
      <p:sp>
        <p:nvSpPr>
          <p:cNvPr id="1132" name="Google Shape;1132;p30"/>
          <p:cNvSpPr txBox="1"/>
          <p:nvPr>
            <p:ph idx="9" type="title"/>
          </p:nvPr>
        </p:nvSpPr>
        <p:spPr>
          <a:xfrm>
            <a:off x="1319785" y="1345763"/>
            <a:ext cx="446700" cy="556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1133" name="Google Shape;1133;p30"/>
          <p:cNvSpPr txBox="1"/>
          <p:nvPr>
            <p:ph idx="13" type="title"/>
          </p:nvPr>
        </p:nvSpPr>
        <p:spPr>
          <a:xfrm>
            <a:off x="3625681" y="1345763"/>
            <a:ext cx="446700" cy="556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1134" name="Google Shape;1134;p30"/>
          <p:cNvSpPr txBox="1"/>
          <p:nvPr>
            <p:ph idx="14" type="title"/>
          </p:nvPr>
        </p:nvSpPr>
        <p:spPr>
          <a:xfrm>
            <a:off x="1319802" y="3034372"/>
            <a:ext cx="446700" cy="556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
        <p:nvSpPr>
          <p:cNvPr id="1135" name="Google Shape;1135;p30"/>
          <p:cNvSpPr txBox="1"/>
          <p:nvPr>
            <p:ph idx="15" type="title"/>
          </p:nvPr>
        </p:nvSpPr>
        <p:spPr>
          <a:xfrm>
            <a:off x="3625698" y="3058574"/>
            <a:ext cx="446700" cy="556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grpSp>
        <p:nvGrpSpPr>
          <p:cNvPr id="1136" name="Google Shape;1136;p30"/>
          <p:cNvGrpSpPr/>
          <p:nvPr/>
        </p:nvGrpSpPr>
        <p:grpSpPr>
          <a:xfrm flipH="1">
            <a:off x="7164968" y="591334"/>
            <a:ext cx="643965" cy="374338"/>
            <a:chOff x="7258080" y="539396"/>
            <a:chExt cx="643965" cy="374338"/>
          </a:xfrm>
        </p:grpSpPr>
        <p:grpSp>
          <p:nvGrpSpPr>
            <p:cNvPr id="1137" name="Google Shape;1137;p30"/>
            <p:cNvGrpSpPr/>
            <p:nvPr/>
          </p:nvGrpSpPr>
          <p:grpSpPr>
            <a:xfrm>
              <a:off x="7258080" y="539396"/>
              <a:ext cx="374640" cy="374338"/>
              <a:chOff x="3285550" y="1349075"/>
              <a:chExt cx="496475" cy="496075"/>
            </a:xfrm>
          </p:grpSpPr>
          <p:sp>
            <p:nvSpPr>
              <p:cNvPr id="1138" name="Google Shape;1138;p30"/>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0"/>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0"/>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0"/>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0"/>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0"/>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0"/>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0"/>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0"/>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0"/>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0"/>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0"/>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0"/>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0"/>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0"/>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0"/>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30"/>
            <p:cNvGrpSpPr/>
            <p:nvPr/>
          </p:nvGrpSpPr>
          <p:grpSpPr>
            <a:xfrm>
              <a:off x="7527405" y="539396"/>
              <a:ext cx="374640" cy="374338"/>
              <a:chOff x="3285550" y="1349075"/>
              <a:chExt cx="496475" cy="496075"/>
            </a:xfrm>
          </p:grpSpPr>
          <p:sp>
            <p:nvSpPr>
              <p:cNvPr id="1155" name="Google Shape;1155;p30"/>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0"/>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0"/>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0"/>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0"/>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0"/>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0"/>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0"/>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0"/>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0"/>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0"/>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0"/>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0"/>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0"/>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0"/>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0"/>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55" name="Shape 2155"/>
        <p:cNvGrpSpPr/>
        <p:nvPr/>
      </p:nvGrpSpPr>
      <p:grpSpPr>
        <a:xfrm>
          <a:off x="0" y="0"/>
          <a:ext cx="0" cy="0"/>
          <a:chOff x="0" y="0"/>
          <a:chExt cx="0" cy="0"/>
        </a:xfrm>
      </p:grpSpPr>
      <p:sp>
        <p:nvSpPr>
          <p:cNvPr id="2156" name="Google Shape;2156;p57"/>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2157" name="Google Shape;2157;p57"/>
          <p:cNvGrpSpPr/>
          <p:nvPr/>
        </p:nvGrpSpPr>
        <p:grpSpPr>
          <a:xfrm>
            <a:off x="5082708" y="3095784"/>
            <a:ext cx="442841" cy="514271"/>
            <a:chOff x="4727025" y="1332775"/>
            <a:chExt cx="59900" cy="69625"/>
          </a:xfrm>
        </p:grpSpPr>
        <p:sp>
          <p:nvSpPr>
            <p:cNvPr id="2158" name="Google Shape;2158;p5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0" name="Google Shape;2160;p57"/>
          <p:cNvGrpSpPr/>
          <p:nvPr/>
        </p:nvGrpSpPr>
        <p:grpSpPr>
          <a:xfrm>
            <a:off x="5758025" y="2343272"/>
            <a:ext cx="500909" cy="500899"/>
            <a:chOff x="4820425" y="1329900"/>
            <a:chExt cx="70175" cy="70350"/>
          </a:xfrm>
        </p:grpSpPr>
        <p:sp>
          <p:nvSpPr>
            <p:cNvPr id="2161" name="Google Shape;2161;p5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5" name="Google Shape;2165;p57"/>
          <p:cNvGrpSpPr/>
          <p:nvPr/>
        </p:nvGrpSpPr>
        <p:grpSpPr>
          <a:xfrm>
            <a:off x="6410648" y="2355062"/>
            <a:ext cx="538135" cy="493119"/>
            <a:chOff x="4903200" y="1331525"/>
            <a:chExt cx="73575" cy="67425"/>
          </a:xfrm>
        </p:grpSpPr>
        <p:sp>
          <p:nvSpPr>
            <p:cNvPr id="2166" name="Google Shape;2166;p5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67" name="Google Shape;2167;p5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8" name="Google Shape;2168;p57"/>
          <p:cNvGrpSpPr/>
          <p:nvPr/>
        </p:nvGrpSpPr>
        <p:grpSpPr>
          <a:xfrm>
            <a:off x="5670599" y="3097040"/>
            <a:ext cx="544563" cy="511895"/>
            <a:chOff x="4815575" y="1416800"/>
            <a:chExt cx="73750" cy="71400"/>
          </a:xfrm>
        </p:grpSpPr>
        <p:sp>
          <p:nvSpPr>
            <p:cNvPr id="2169" name="Google Shape;2169;p5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2" name="Google Shape;2172;p57"/>
          <p:cNvGrpSpPr/>
          <p:nvPr/>
        </p:nvGrpSpPr>
        <p:grpSpPr>
          <a:xfrm>
            <a:off x="6367224" y="3096746"/>
            <a:ext cx="602914" cy="512477"/>
            <a:chOff x="4902475" y="1418875"/>
            <a:chExt cx="74500" cy="63775"/>
          </a:xfrm>
        </p:grpSpPr>
        <p:sp>
          <p:nvSpPr>
            <p:cNvPr id="2173" name="Google Shape;2173;p5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5" name="Google Shape;2175;p57"/>
          <p:cNvGrpSpPr/>
          <p:nvPr/>
        </p:nvGrpSpPr>
        <p:grpSpPr>
          <a:xfrm>
            <a:off x="5783096" y="3835985"/>
            <a:ext cx="515391" cy="525699"/>
            <a:chOff x="4818100" y="1507675"/>
            <a:chExt cx="71225" cy="71625"/>
          </a:xfrm>
        </p:grpSpPr>
        <p:sp>
          <p:nvSpPr>
            <p:cNvPr id="2176" name="Google Shape;2176;p5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0" name="Google Shape;2180;p57"/>
          <p:cNvGrpSpPr/>
          <p:nvPr/>
        </p:nvGrpSpPr>
        <p:grpSpPr>
          <a:xfrm>
            <a:off x="5121199" y="3857517"/>
            <a:ext cx="522956" cy="489869"/>
            <a:chOff x="4721450" y="1509475"/>
            <a:chExt cx="79350" cy="74325"/>
          </a:xfrm>
        </p:grpSpPr>
        <p:sp>
          <p:nvSpPr>
            <p:cNvPr id="2181" name="Google Shape;2181;p5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5" name="Google Shape;2185;p57"/>
          <p:cNvGrpSpPr/>
          <p:nvPr/>
        </p:nvGrpSpPr>
        <p:grpSpPr>
          <a:xfrm>
            <a:off x="6444441" y="3837269"/>
            <a:ext cx="525704" cy="535436"/>
            <a:chOff x="4906800" y="1507500"/>
            <a:chExt cx="70350" cy="71075"/>
          </a:xfrm>
        </p:grpSpPr>
        <p:sp>
          <p:nvSpPr>
            <p:cNvPr id="2186" name="Google Shape;2186;p5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1" name="Google Shape;2191;p57"/>
          <p:cNvGrpSpPr/>
          <p:nvPr/>
        </p:nvGrpSpPr>
        <p:grpSpPr>
          <a:xfrm>
            <a:off x="4477263" y="2343250"/>
            <a:ext cx="508054" cy="508095"/>
            <a:chOff x="3736598" y="2170606"/>
            <a:chExt cx="404889" cy="404889"/>
          </a:xfrm>
        </p:grpSpPr>
        <p:sp>
          <p:nvSpPr>
            <p:cNvPr id="2192" name="Google Shape;2192;p5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6" name="Google Shape;2196;p57"/>
          <p:cNvGrpSpPr/>
          <p:nvPr/>
        </p:nvGrpSpPr>
        <p:grpSpPr>
          <a:xfrm>
            <a:off x="3765303" y="2343345"/>
            <a:ext cx="575790" cy="507904"/>
            <a:chOff x="3161917" y="2170682"/>
            <a:chExt cx="458870" cy="404737"/>
          </a:xfrm>
        </p:grpSpPr>
        <p:sp>
          <p:nvSpPr>
            <p:cNvPr id="2197" name="Google Shape;2197;p5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98" name="Google Shape;2198;p5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0" name="Google Shape;2200;p57"/>
          <p:cNvGrpSpPr/>
          <p:nvPr/>
        </p:nvGrpSpPr>
        <p:grpSpPr>
          <a:xfrm>
            <a:off x="3792833" y="3103717"/>
            <a:ext cx="520730" cy="498567"/>
            <a:chOff x="3179914" y="2889488"/>
            <a:chExt cx="422876" cy="404911"/>
          </a:xfrm>
        </p:grpSpPr>
        <p:sp>
          <p:nvSpPr>
            <p:cNvPr id="2201" name="Google Shape;2201;p5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7" name="Google Shape;2207;p57"/>
          <p:cNvGrpSpPr/>
          <p:nvPr/>
        </p:nvGrpSpPr>
        <p:grpSpPr>
          <a:xfrm>
            <a:off x="4421513" y="3103677"/>
            <a:ext cx="516145" cy="498648"/>
            <a:chOff x="3729467" y="2889422"/>
            <a:chExt cx="419153" cy="404977"/>
          </a:xfrm>
        </p:grpSpPr>
        <p:sp>
          <p:nvSpPr>
            <p:cNvPr id="2208" name="Google Shape;2208;p5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5" name="Google Shape;2215;p5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9" name="Google Shape;2219;p57"/>
          <p:cNvGrpSpPr/>
          <p:nvPr/>
        </p:nvGrpSpPr>
        <p:grpSpPr>
          <a:xfrm>
            <a:off x="7141841" y="2550562"/>
            <a:ext cx="166473" cy="141497"/>
            <a:chOff x="4660325" y="1866850"/>
            <a:chExt cx="68350" cy="58100"/>
          </a:xfrm>
        </p:grpSpPr>
        <p:sp>
          <p:nvSpPr>
            <p:cNvPr id="2220" name="Google Shape;2220;p5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57"/>
          <p:cNvGrpSpPr/>
          <p:nvPr/>
        </p:nvGrpSpPr>
        <p:grpSpPr>
          <a:xfrm>
            <a:off x="7451186" y="2576286"/>
            <a:ext cx="162515" cy="90049"/>
            <a:chOff x="4791775" y="1877500"/>
            <a:chExt cx="66725" cy="36975"/>
          </a:xfrm>
        </p:grpSpPr>
        <p:sp>
          <p:nvSpPr>
            <p:cNvPr id="2223" name="Google Shape;2223;p5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5" name="Google Shape;2225;p57"/>
          <p:cNvGrpSpPr/>
          <p:nvPr/>
        </p:nvGrpSpPr>
        <p:grpSpPr>
          <a:xfrm>
            <a:off x="7772899" y="2576286"/>
            <a:ext cx="144979" cy="90049"/>
            <a:chOff x="4923925" y="1877500"/>
            <a:chExt cx="59525" cy="36975"/>
          </a:xfrm>
        </p:grpSpPr>
        <p:sp>
          <p:nvSpPr>
            <p:cNvPr id="2226" name="Google Shape;2226;p5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8" name="Google Shape;2228;p57"/>
          <p:cNvGrpSpPr/>
          <p:nvPr/>
        </p:nvGrpSpPr>
        <p:grpSpPr>
          <a:xfrm>
            <a:off x="8067390" y="2558477"/>
            <a:ext cx="141447" cy="125667"/>
            <a:chOff x="5058450" y="1870100"/>
            <a:chExt cx="58075" cy="51600"/>
          </a:xfrm>
        </p:grpSpPr>
        <p:sp>
          <p:nvSpPr>
            <p:cNvPr id="2229" name="Google Shape;2229;p5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1" name="Google Shape;2231;p57"/>
          <p:cNvGrpSpPr/>
          <p:nvPr/>
        </p:nvGrpSpPr>
        <p:grpSpPr>
          <a:xfrm>
            <a:off x="7481905" y="2980885"/>
            <a:ext cx="101077" cy="107645"/>
            <a:chOff x="4811425" y="2065025"/>
            <a:chExt cx="41500" cy="44200"/>
          </a:xfrm>
        </p:grpSpPr>
        <p:sp>
          <p:nvSpPr>
            <p:cNvPr id="2232" name="Google Shape;2232;p5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4" name="Google Shape;2234;p57"/>
          <p:cNvGrpSpPr/>
          <p:nvPr/>
        </p:nvGrpSpPr>
        <p:grpSpPr>
          <a:xfrm>
            <a:off x="7774342" y="2981098"/>
            <a:ext cx="120867" cy="107218"/>
            <a:chOff x="4929875" y="2065025"/>
            <a:chExt cx="49625" cy="44025"/>
          </a:xfrm>
        </p:grpSpPr>
        <p:sp>
          <p:nvSpPr>
            <p:cNvPr id="2235" name="Google Shape;2235;p5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7" name="Google Shape;2237;p57"/>
          <p:cNvGrpSpPr/>
          <p:nvPr/>
        </p:nvGrpSpPr>
        <p:grpSpPr>
          <a:xfrm>
            <a:off x="8103011" y="2984112"/>
            <a:ext cx="70206" cy="101191"/>
            <a:chOff x="5083925" y="2066350"/>
            <a:chExt cx="28825" cy="41550"/>
          </a:xfrm>
        </p:grpSpPr>
        <p:sp>
          <p:nvSpPr>
            <p:cNvPr id="2238" name="Google Shape;2238;p5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0" name="Google Shape;2240;p57"/>
          <p:cNvGrpSpPr/>
          <p:nvPr/>
        </p:nvGrpSpPr>
        <p:grpSpPr>
          <a:xfrm>
            <a:off x="7134565" y="2999759"/>
            <a:ext cx="181026" cy="69896"/>
            <a:chOff x="4659775" y="2072775"/>
            <a:chExt cx="74325" cy="28700"/>
          </a:xfrm>
        </p:grpSpPr>
        <p:sp>
          <p:nvSpPr>
            <p:cNvPr id="2241" name="Google Shape;2241;p5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4" name="Google Shape;2244;p57"/>
          <p:cNvGrpSpPr/>
          <p:nvPr/>
        </p:nvGrpSpPr>
        <p:grpSpPr>
          <a:xfrm>
            <a:off x="8054421" y="2790324"/>
            <a:ext cx="167387" cy="89197"/>
            <a:chOff x="4662475" y="1976500"/>
            <a:chExt cx="68725" cy="36625"/>
          </a:xfrm>
        </p:grpSpPr>
        <p:sp>
          <p:nvSpPr>
            <p:cNvPr id="2245" name="Google Shape;2245;p5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8" name="Google Shape;2248;p57"/>
          <p:cNvGrpSpPr/>
          <p:nvPr/>
        </p:nvGrpSpPr>
        <p:grpSpPr>
          <a:xfrm>
            <a:off x="7751326" y="2793764"/>
            <a:ext cx="166899" cy="82317"/>
            <a:chOff x="4920150" y="1977875"/>
            <a:chExt cx="68525" cy="33800"/>
          </a:xfrm>
        </p:grpSpPr>
        <p:sp>
          <p:nvSpPr>
            <p:cNvPr id="2249" name="Google Shape;2249;p5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2" name="Google Shape;2252;p57"/>
          <p:cNvGrpSpPr/>
          <p:nvPr/>
        </p:nvGrpSpPr>
        <p:grpSpPr>
          <a:xfrm>
            <a:off x="7162483" y="3197682"/>
            <a:ext cx="125190" cy="127859"/>
            <a:chOff x="4676550" y="2160575"/>
            <a:chExt cx="51400" cy="52500"/>
          </a:xfrm>
        </p:grpSpPr>
        <p:sp>
          <p:nvSpPr>
            <p:cNvPr id="2253" name="Google Shape;2253;p5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6" name="Google Shape;2256;p57"/>
          <p:cNvGrpSpPr/>
          <p:nvPr/>
        </p:nvGrpSpPr>
        <p:grpSpPr>
          <a:xfrm>
            <a:off x="7459741" y="3204714"/>
            <a:ext cx="145405" cy="113794"/>
            <a:chOff x="4768325" y="2163475"/>
            <a:chExt cx="59700" cy="46725"/>
          </a:xfrm>
        </p:grpSpPr>
        <p:sp>
          <p:nvSpPr>
            <p:cNvPr id="2257" name="Google Shape;2257;p5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9" name="Google Shape;2259;p5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5" name="Google Shape;2265;p57"/>
          <p:cNvGrpSpPr/>
          <p:nvPr/>
        </p:nvGrpSpPr>
        <p:grpSpPr>
          <a:xfrm>
            <a:off x="7476059" y="3459808"/>
            <a:ext cx="112768" cy="106853"/>
            <a:chOff x="4768575" y="2253950"/>
            <a:chExt cx="46300" cy="43875"/>
          </a:xfrm>
        </p:grpSpPr>
        <p:sp>
          <p:nvSpPr>
            <p:cNvPr id="2266" name="Google Shape;2266;p5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8" name="Google Shape;2268;p57"/>
          <p:cNvGrpSpPr/>
          <p:nvPr/>
        </p:nvGrpSpPr>
        <p:grpSpPr>
          <a:xfrm>
            <a:off x="7775682" y="3948834"/>
            <a:ext cx="118187" cy="146246"/>
            <a:chOff x="4960900" y="2433225"/>
            <a:chExt cx="48525" cy="60050"/>
          </a:xfrm>
        </p:grpSpPr>
        <p:sp>
          <p:nvSpPr>
            <p:cNvPr id="2269" name="Google Shape;2269;p5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1" name="Google Shape;2271;p57"/>
          <p:cNvGrpSpPr/>
          <p:nvPr/>
        </p:nvGrpSpPr>
        <p:grpSpPr>
          <a:xfrm>
            <a:off x="7464247" y="4212895"/>
            <a:ext cx="136394" cy="143810"/>
            <a:chOff x="4854075" y="2527625"/>
            <a:chExt cx="56000" cy="59050"/>
          </a:xfrm>
        </p:grpSpPr>
        <p:sp>
          <p:nvSpPr>
            <p:cNvPr id="2272" name="Google Shape;2272;p5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4" name="Google Shape;2274;p5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7" name="Google Shape;2277;p57"/>
          <p:cNvGrpSpPr/>
          <p:nvPr/>
        </p:nvGrpSpPr>
        <p:grpSpPr>
          <a:xfrm>
            <a:off x="8088458" y="3676639"/>
            <a:ext cx="99312" cy="160797"/>
            <a:chOff x="5059700" y="2334775"/>
            <a:chExt cx="40775" cy="66025"/>
          </a:xfrm>
        </p:grpSpPr>
        <p:sp>
          <p:nvSpPr>
            <p:cNvPr id="2278" name="Google Shape;2278;p5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7" name="Google Shape;2287;p57"/>
          <p:cNvGrpSpPr/>
          <p:nvPr/>
        </p:nvGrpSpPr>
        <p:grpSpPr>
          <a:xfrm>
            <a:off x="8045622" y="3941771"/>
            <a:ext cx="184984" cy="160371"/>
            <a:chOff x="5037700" y="2430325"/>
            <a:chExt cx="75950" cy="65850"/>
          </a:xfrm>
        </p:grpSpPr>
        <p:sp>
          <p:nvSpPr>
            <p:cNvPr id="2288" name="Google Shape;2288;p5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0" name="Google Shape;2290;p57"/>
          <p:cNvGrpSpPr/>
          <p:nvPr/>
        </p:nvGrpSpPr>
        <p:grpSpPr>
          <a:xfrm>
            <a:off x="7465128" y="3708223"/>
            <a:ext cx="173014" cy="97629"/>
            <a:chOff x="4756975" y="2341800"/>
            <a:chExt cx="91975" cy="51925"/>
          </a:xfrm>
        </p:grpSpPr>
        <p:sp>
          <p:nvSpPr>
            <p:cNvPr id="2291" name="Google Shape;2291;p5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1" name="Google Shape;2311;p57"/>
          <p:cNvGrpSpPr/>
          <p:nvPr/>
        </p:nvGrpSpPr>
        <p:grpSpPr>
          <a:xfrm>
            <a:off x="7732065" y="4196920"/>
            <a:ext cx="212497" cy="175761"/>
            <a:chOff x="4943575" y="2516350"/>
            <a:chExt cx="98675" cy="81700"/>
          </a:xfrm>
        </p:grpSpPr>
        <p:sp>
          <p:nvSpPr>
            <p:cNvPr id="2312" name="Google Shape;2312;p5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0" name="Google Shape;2390;p57"/>
          <p:cNvGrpSpPr/>
          <p:nvPr/>
        </p:nvGrpSpPr>
        <p:grpSpPr>
          <a:xfrm>
            <a:off x="1990126" y="3423163"/>
            <a:ext cx="965351" cy="134611"/>
            <a:chOff x="4411970" y="2962952"/>
            <a:chExt cx="706544" cy="104212"/>
          </a:xfrm>
        </p:grpSpPr>
        <p:sp>
          <p:nvSpPr>
            <p:cNvPr id="2391" name="Google Shape;2391;p5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5" name="Google Shape;2395;p57"/>
          <p:cNvGrpSpPr/>
          <p:nvPr/>
        </p:nvGrpSpPr>
        <p:grpSpPr>
          <a:xfrm>
            <a:off x="1990126" y="3012077"/>
            <a:ext cx="960158" cy="289172"/>
            <a:chOff x="4411970" y="2726085"/>
            <a:chExt cx="643107" cy="193659"/>
          </a:xfrm>
        </p:grpSpPr>
        <p:sp>
          <p:nvSpPr>
            <p:cNvPr id="2396" name="Google Shape;2396;p5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9" name="Google Shape;2399;p57"/>
          <p:cNvGrpSpPr/>
          <p:nvPr/>
        </p:nvGrpSpPr>
        <p:grpSpPr>
          <a:xfrm>
            <a:off x="993018" y="3278187"/>
            <a:ext cx="833173" cy="259209"/>
            <a:chOff x="4411970" y="4340222"/>
            <a:chExt cx="779467" cy="242683"/>
          </a:xfrm>
        </p:grpSpPr>
        <p:sp>
          <p:nvSpPr>
            <p:cNvPr id="2400" name="Google Shape;2400;p5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3" name="Google Shape;2403;p57"/>
          <p:cNvGrpSpPr/>
          <p:nvPr/>
        </p:nvGrpSpPr>
        <p:grpSpPr>
          <a:xfrm>
            <a:off x="1990126" y="2673933"/>
            <a:ext cx="965160" cy="216230"/>
            <a:chOff x="4411970" y="2468674"/>
            <a:chExt cx="747317" cy="167425"/>
          </a:xfrm>
        </p:grpSpPr>
        <p:sp>
          <p:nvSpPr>
            <p:cNvPr id="2404" name="Google Shape;2404;p5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6" name="Google Shape;2406;p57"/>
          <p:cNvGrpSpPr/>
          <p:nvPr/>
        </p:nvGrpSpPr>
        <p:grpSpPr>
          <a:xfrm>
            <a:off x="988873" y="2578650"/>
            <a:ext cx="810451" cy="319148"/>
            <a:chOff x="4411970" y="3686602"/>
            <a:chExt cx="797845" cy="314215"/>
          </a:xfrm>
        </p:grpSpPr>
        <p:sp>
          <p:nvSpPr>
            <p:cNvPr id="2407" name="Google Shape;2407;p5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2" name="Google Shape;2412;p57"/>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3" name="Google Shape;2413;p57"/>
          <p:cNvGrpSpPr/>
          <p:nvPr/>
        </p:nvGrpSpPr>
        <p:grpSpPr>
          <a:xfrm>
            <a:off x="988970" y="2333174"/>
            <a:ext cx="1970333" cy="208784"/>
            <a:chOff x="6336019" y="3733725"/>
            <a:chExt cx="2566206" cy="351310"/>
          </a:xfrm>
        </p:grpSpPr>
        <p:sp>
          <p:nvSpPr>
            <p:cNvPr id="2414" name="Google Shape;2414;p5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8" name="Google Shape;2418;p57"/>
          <p:cNvGrpSpPr/>
          <p:nvPr/>
        </p:nvGrpSpPr>
        <p:grpSpPr>
          <a:xfrm>
            <a:off x="1990126" y="3940729"/>
            <a:ext cx="946551" cy="153200"/>
            <a:chOff x="4404545" y="3301592"/>
            <a:chExt cx="782403" cy="129272"/>
          </a:xfrm>
        </p:grpSpPr>
        <p:sp>
          <p:nvSpPr>
            <p:cNvPr id="2419" name="Google Shape;2419;p5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1" name="Google Shape;2421;p57"/>
          <p:cNvGrpSpPr/>
          <p:nvPr/>
        </p:nvGrpSpPr>
        <p:grpSpPr>
          <a:xfrm>
            <a:off x="1990126" y="3679688"/>
            <a:ext cx="962257" cy="139127"/>
            <a:chOff x="4411970" y="3131459"/>
            <a:chExt cx="710520" cy="117397"/>
          </a:xfrm>
        </p:grpSpPr>
        <p:sp>
          <p:nvSpPr>
            <p:cNvPr id="2422" name="Google Shape;2422;p5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424" name="Google Shape;2424;p57"/>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5" name="Google Shape;2425;p57"/>
          <p:cNvGrpSpPr/>
          <p:nvPr/>
        </p:nvGrpSpPr>
        <p:grpSpPr>
          <a:xfrm>
            <a:off x="990271" y="3614482"/>
            <a:ext cx="823838" cy="458988"/>
            <a:chOff x="4411970" y="1801825"/>
            <a:chExt cx="734586" cy="409262"/>
          </a:xfrm>
        </p:grpSpPr>
        <p:sp>
          <p:nvSpPr>
            <p:cNvPr id="2426" name="Google Shape;2426;p5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8" name="Google Shape;2428;p57"/>
          <p:cNvGrpSpPr/>
          <p:nvPr/>
        </p:nvGrpSpPr>
        <p:grpSpPr>
          <a:xfrm>
            <a:off x="990271" y="4162908"/>
            <a:ext cx="856348" cy="212039"/>
            <a:chOff x="4411970" y="2233974"/>
            <a:chExt cx="763574" cy="189068"/>
          </a:xfrm>
        </p:grpSpPr>
        <p:sp>
          <p:nvSpPr>
            <p:cNvPr id="2429" name="Google Shape;2429;p5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1" name="Google Shape;2431;p57"/>
          <p:cNvGrpSpPr/>
          <p:nvPr/>
        </p:nvGrpSpPr>
        <p:grpSpPr>
          <a:xfrm>
            <a:off x="3100467" y="2338244"/>
            <a:ext cx="511602" cy="511602"/>
            <a:chOff x="5681300" y="2527788"/>
            <a:chExt cx="805800" cy="805800"/>
          </a:xfrm>
        </p:grpSpPr>
        <p:sp>
          <p:nvSpPr>
            <p:cNvPr id="2432" name="Google Shape;2432;p5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4" name="Google Shape;2434;p57"/>
          <p:cNvGrpSpPr/>
          <p:nvPr/>
        </p:nvGrpSpPr>
        <p:grpSpPr>
          <a:xfrm>
            <a:off x="3097662" y="3104827"/>
            <a:ext cx="513021" cy="512935"/>
            <a:chOff x="4049800" y="640400"/>
            <a:chExt cx="858900" cy="858900"/>
          </a:xfrm>
        </p:grpSpPr>
        <p:sp>
          <p:nvSpPr>
            <p:cNvPr id="2435" name="Google Shape;2435;p5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7" name="Google Shape;2437;p57"/>
          <p:cNvGrpSpPr/>
          <p:nvPr/>
        </p:nvGrpSpPr>
        <p:grpSpPr>
          <a:xfrm>
            <a:off x="3014861" y="3756719"/>
            <a:ext cx="686489" cy="686585"/>
            <a:chOff x="5080188" y="927900"/>
            <a:chExt cx="961200" cy="961200"/>
          </a:xfrm>
        </p:grpSpPr>
        <p:sp>
          <p:nvSpPr>
            <p:cNvPr id="2438" name="Google Shape;2438;p5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6" name="Google Shape;2446;p57"/>
          <p:cNvGrpSpPr/>
          <p:nvPr/>
        </p:nvGrpSpPr>
        <p:grpSpPr>
          <a:xfrm>
            <a:off x="3798012" y="3849448"/>
            <a:ext cx="510373" cy="510937"/>
            <a:chOff x="7508249" y="1522825"/>
            <a:chExt cx="1326332" cy="1322987"/>
          </a:xfrm>
        </p:grpSpPr>
        <p:sp>
          <p:nvSpPr>
            <p:cNvPr id="2447" name="Google Shape;2447;p5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7" name="Google Shape;2457;p57"/>
          <p:cNvGrpSpPr/>
          <p:nvPr/>
        </p:nvGrpSpPr>
        <p:grpSpPr>
          <a:xfrm>
            <a:off x="4489605" y="3850853"/>
            <a:ext cx="492652" cy="503348"/>
            <a:chOff x="6039282" y="1042577"/>
            <a:chExt cx="734315" cy="731929"/>
          </a:xfrm>
        </p:grpSpPr>
        <p:sp>
          <p:nvSpPr>
            <p:cNvPr id="2458" name="Google Shape;2458;p5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9" name="Google Shape;2479;p57"/>
          <p:cNvGrpSpPr/>
          <p:nvPr/>
        </p:nvGrpSpPr>
        <p:grpSpPr>
          <a:xfrm>
            <a:off x="5130019" y="2346894"/>
            <a:ext cx="483304" cy="504902"/>
            <a:chOff x="1825800" y="1651625"/>
            <a:chExt cx="568125" cy="591775"/>
          </a:xfrm>
        </p:grpSpPr>
        <p:sp>
          <p:nvSpPr>
            <p:cNvPr id="2480" name="Google Shape;2480;p5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6" name="Google Shape;2486;p5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7"/>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7"/>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7"/>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4" name="Shape 2494"/>
        <p:cNvGrpSpPr/>
        <p:nvPr/>
      </p:nvGrpSpPr>
      <p:grpSpPr>
        <a:xfrm>
          <a:off x="0" y="0"/>
          <a:ext cx="0" cy="0"/>
          <a:chOff x="0" y="0"/>
          <a:chExt cx="0" cy="0"/>
        </a:xfrm>
      </p:grpSpPr>
      <p:grpSp>
        <p:nvGrpSpPr>
          <p:cNvPr id="2495" name="Google Shape;2495;p58"/>
          <p:cNvGrpSpPr/>
          <p:nvPr/>
        </p:nvGrpSpPr>
        <p:grpSpPr>
          <a:xfrm>
            <a:off x="745571" y="1168666"/>
            <a:ext cx="2492868" cy="1379876"/>
            <a:chOff x="2654821" y="2311071"/>
            <a:chExt cx="2279715" cy="1262120"/>
          </a:xfrm>
        </p:grpSpPr>
        <p:grpSp>
          <p:nvGrpSpPr>
            <p:cNvPr id="2496" name="Google Shape;2496;p58"/>
            <p:cNvGrpSpPr/>
            <p:nvPr/>
          </p:nvGrpSpPr>
          <p:grpSpPr>
            <a:xfrm>
              <a:off x="4034269" y="2840745"/>
              <a:ext cx="40212" cy="36437"/>
              <a:chOff x="4293400" y="2574725"/>
              <a:chExt cx="84425" cy="80100"/>
            </a:xfrm>
          </p:grpSpPr>
          <p:sp>
            <p:nvSpPr>
              <p:cNvPr id="2497" name="Google Shape;2497;p5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498" name="Google Shape;2498;p5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9" name="Google Shape;2499;p58"/>
            <p:cNvGrpSpPr/>
            <p:nvPr/>
          </p:nvGrpSpPr>
          <p:grpSpPr>
            <a:xfrm>
              <a:off x="3894606" y="2334874"/>
              <a:ext cx="913198" cy="518984"/>
              <a:chOff x="4000175" y="1462675"/>
              <a:chExt cx="1917275" cy="1140875"/>
            </a:xfrm>
          </p:grpSpPr>
          <p:sp>
            <p:nvSpPr>
              <p:cNvPr id="2500" name="Google Shape;2500;p5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501" name="Google Shape;2501;p58"/>
              <p:cNvGrpSpPr/>
              <p:nvPr/>
            </p:nvGrpSpPr>
            <p:grpSpPr>
              <a:xfrm>
                <a:off x="4000175" y="1462675"/>
                <a:ext cx="1917275" cy="1140875"/>
                <a:chOff x="4000175" y="1462675"/>
                <a:chExt cx="1917275" cy="1140875"/>
              </a:xfrm>
            </p:grpSpPr>
            <p:sp>
              <p:nvSpPr>
                <p:cNvPr id="2502" name="Google Shape;2502;p5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503" name="Google Shape;2503;p5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07" name="Google Shape;2507;p5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08" name="Google Shape;2508;p58"/>
            <p:cNvGrpSpPr/>
            <p:nvPr/>
          </p:nvGrpSpPr>
          <p:grpSpPr>
            <a:xfrm>
              <a:off x="3875768" y="2846704"/>
              <a:ext cx="44796" cy="47366"/>
              <a:chOff x="3960625" y="2587825"/>
              <a:chExt cx="94050" cy="104125"/>
            </a:xfrm>
          </p:grpSpPr>
          <p:sp>
            <p:nvSpPr>
              <p:cNvPr id="2509" name="Google Shape;2509;p5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510" name="Google Shape;2510;p5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1" name="Google Shape;2511;p58"/>
            <p:cNvGrpSpPr/>
            <p:nvPr/>
          </p:nvGrpSpPr>
          <p:grpSpPr>
            <a:xfrm>
              <a:off x="3782759" y="2807162"/>
              <a:ext cx="82686" cy="85487"/>
              <a:chOff x="3765350" y="2500900"/>
              <a:chExt cx="173600" cy="187925"/>
            </a:xfrm>
          </p:grpSpPr>
          <p:sp>
            <p:nvSpPr>
              <p:cNvPr id="2512" name="Google Shape;2512;p5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513" name="Google Shape;2513;p5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8" name="Google Shape;2518;p58"/>
            <p:cNvGrpSpPr/>
            <p:nvPr/>
          </p:nvGrpSpPr>
          <p:grpSpPr>
            <a:xfrm>
              <a:off x="3775674" y="2798496"/>
              <a:ext cx="40545" cy="23564"/>
              <a:chOff x="3750475" y="2481850"/>
              <a:chExt cx="85125" cy="51800"/>
            </a:xfrm>
          </p:grpSpPr>
          <p:sp>
            <p:nvSpPr>
              <p:cNvPr id="2519" name="Google Shape;2519;p5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521" name="Google Shape;2521;p58"/>
            <p:cNvGrpSpPr/>
            <p:nvPr/>
          </p:nvGrpSpPr>
          <p:grpSpPr>
            <a:xfrm>
              <a:off x="3716946" y="2776024"/>
              <a:ext cx="81971" cy="76912"/>
              <a:chOff x="3627175" y="2432450"/>
              <a:chExt cx="172100" cy="169075"/>
            </a:xfrm>
          </p:grpSpPr>
          <p:sp>
            <p:nvSpPr>
              <p:cNvPr id="2522" name="Google Shape;2522;p5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524" name="Google Shape;2524;p5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525" name="Google Shape;2525;p58"/>
            <p:cNvGrpSpPr/>
            <p:nvPr/>
          </p:nvGrpSpPr>
          <p:grpSpPr>
            <a:xfrm>
              <a:off x="3685682" y="2845624"/>
              <a:ext cx="29311" cy="45055"/>
              <a:chOff x="3561536" y="2585450"/>
              <a:chExt cx="61539" cy="99045"/>
            </a:xfrm>
          </p:grpSpPr>
          <p:sp>
            <p:nvSpPr>
              <p:cNvPr id="2526" name="Google Shape;2526;p5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528" name="Google Shape;2528;p58"/>
            <p:cNvGrpSpPr/>
            <p:nvPr/>
          </p:nvGrpSpPr>
          <p:grpSpPr>
            <a:xfrm>
              <a:off x="3849905" y="2572252"/>
              <a:ext cx="74339" cy="119559"/>
              <a:chOff x="3906325" y="1984500"/>
              <a:chExt cx="156075" cy="262825"/>
            </a:xfrm>
          </p:grpSpPr>
          <p:sp>
            <p:nvSpPr>
              <p:cNvPr id="2529" name="Google Shape;2529;p5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530" name="Google Shape;2530;p5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1" name="Google Shape;2531;p58"/>
            <p:cNvGrpSpPr/>
            <p:nvPr/>
          </p:nvGrpSpPr>
          <p:grpSpPr>
            <a:xfrm>
              <a:off x="2654821" y="2414345"/>
              <a:ext cx="667570" cy="558731"/>
              <a:chOff x="1397225" y="1637375"/>
              <a:chExt cx="1401575" cy="1228250"/>
            </a:xfrm>
          </p:grpSpPr>
          <p:sp>
            <p:nvSpPr>
              <p:cNvPr id="2532" name="Google Shape;2532;p5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533" name="Google Shape;2533;p58"/>
              <p:cNvGrpSpPr/>
              <p:nvPr/>
            </p:nvGrpSpPr>
            <p:grpSpPr>
              <a:xfrm>
                <a:off x="1397225" y="1637375"/>
                <a:ext cx="1398775" cy="1228250"/>
                <a:chOff x="1397225" y="1637375"/>
                <a:chExt cx="1398775" cy="1228250"/>
              </a:xfrm>
            </p:grpSpPr>
            <p:sp>
              <p:nvSpPr>
                <p:cNvPr id="2534" name="Google Shape;2534;p5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36" name="Google Shape;2536;p58"/>
            <p:cNvGrpSpPr/>
            <p:nvPr/>
          </p:nvGrpSpPr>
          <p:grpSpPr>
            <a:xfrm>
              <a:off x="3230417" y="3103734"/>
              <a:ext cx="282982" cy="280332"/>
              <a:chOff x="2605700" y="3152850"/>
              <a:chExt cx="594125" cy="616250"/>
            </a:xfrm>
          </p:grpSpPr>
          <p:sp>
            <p:nvSpPr>
              <p:cNvPr id="2537" name="Google Shape;2537;p5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538" name="Google Shape;2538;p5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539" name="Google Shape;2539;p58"/>
            <p:cNvGrpSpPr/>
            <p:nvPr/>
          </p:nvGrpSpPr>
          <p:grpSpPr>
            <a:xfrm>
              <a:off x="3265985" y="3226989"/>
              <a:ext cx="87151" cy="346202"/>
              <a:chOff x="2680375" y="3423800"/>
              <a:chExt cx="182975" cy="761050"/>
            </a:xfrm>
          </p:grpSpPr>
          <p:sp>
            <p:nvSpPr>
              <p:cNvPr id="2540" name="Google Shape;2540;p5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541" name="Google Shape;2541;p5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2" name="Google Shape;2542;p58"/>
            <p:cNvGrpSpPr/>
            <p:nvPr/>
          </p:nvGrpSpPr>
          <p:grpSpPr>
            <a:xfrm>
              <a:off x="3855466" y="3289811"/>
              <a:ext cx="112514" cy="94210"/>
              <a:chOff x="3918000" y="3561900"/>
              <a:chExt cx="236225" cy="207100"/>
            </a:xfrm>
          </p:grpSpPr>
          <p:sp>
            <p:nvSpPr>
              <p:cNvPr id="2543" name="Google Shape;2543;p5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544" name="Google Shape;2544;p5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5" name="Google Shape;2545;p5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548" name="Google Shape;2548;p58"/>
            <p:cNvGrpSpPr/>
            <p:nvPr/>
          </p:nvGrpSpPr>
          <p:grpSpPr>
            <a:xfrm>
              <a:off x="2905224" y="2311071"/>
              <a:ext cx="596721" cy="528992"/>
              <a:chOff x="1922950" y="1410350"/>
              <a:chExt cx="1252825" cy="1162875"/>
            </a:xfrm>
          </p:grpSpPr>
          <p:sp>
            <p:nvSpPr>
              <p:cNvPr id="2549" name="Google Shape;2549;p5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565" name="Google Shape;2565;p5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85" name="Google Shape;2585;p5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86" name="Google Shape;2586;p5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7" name="Google Shape;2587;p58"/>
            <p:cNvGrpSpPr/>
            <p:nvPr/>
          </p:nvGrpSpPr>
          <p:grpSpPr>
            <a:xfrm>
              <a:off x="3280929" y="3294542"/>
              <a:ext cx="109894" cy="272224"/>
              <a:chOff x="2711750" y="3572300"/>
              <a:chExt cx="230725" cy="598425"/>
            </a:xfrm>
          </p:grpSpPr>
          <p:sp>
            <p:nvSpPr>
              <p:cNvPr id="2588" name="Google Shape;2588;p5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0" name="Google Shape;2590;p5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1" name="Google Shape;2591;p58"/>
            <p:cNvGrpSpPr/>
            <p:nvPr/>
          </p:nvGrpSpPr>
          <p:grpSpPr>
            <a:xfrm>
              <a:off x="3790439" y="2408636"/>
              <a:ext cx="73017" cy="75684"/>
              <a:chOff x="3781475" y="1624825"/>
              <a:chExt cx="153300" cy="166375"/>
            </a:xfrm>
          </p:grpSpPr>
          <p:sp>
            <p:nvSpPr>
              <p:cNvPr id="2592" name="Google Shape;2592;p5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6" name="Google Shape;2596;p5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3" name="Google Shape;2603;p58"/>
            <p:cNvGrpSpPr/>
            <p:nvPr/>
          </p:nvGrpSpPr>
          <p:grpSpPr>
            <a:xfrm>
              <a:off x="4403342" y="3107749"/>
              <a:ext cx="316680" cy="101374"/>
              <a:chOff x="5068275" y="3161675"/>
              <a:chExt cx="664875" cy="222850"/>
            </a:xfrm>
          </p:grpSpPr>
          <p:sp>
            <p:nvSpPr>
              <p:cNvPr id="2604" name="Google Shape;2604;p5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8" name="Google Shape;2608;p5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7" name="Google Shape;2637;p58"/>
            <p:cNvGrpSpPr/>
            <p:nvPr/>
          </p:nvGrpSpPr>
          <p:grpSpPr>
            <a:xfrm>
              <a:off x="3697513" y="2707266"/>
              <a:ext cx="59549" cy="79733"/>
              <a:chOff x="3586375" y="2281300"/>
              <a:chExt cx="125025" cy="175275"/>
            </a:xfrm>
          </p:grpSpPr>
          <p:sp>
            <p:nvSpPr>
              <p:cNvPr id="2638" name="Google Shape;2638;p5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0" name="Google Shape;2640;p5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1" name="Google Shape;2641;p58"/>
            <p:cNvGrpSpPr/>
            <p:nvPr/>
          </p:nvGrpSpPr>
          <p:grpSpPr>
            <a:xfrm>
              <a:off x="4513224" y="3221724"/>
              <a:ext cx="274563" cy="280321"/>
              <a:chOff x="5298975" y="3412225"/>
              <a:chExt cx="576450" cy="616225"/>
            </a:xfrm>
          </p:grpSpPr>
          <p:sp>
            <p:nvSpPr>
              <p:cNvPr id="2642" name="Google Shape;2642;p5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43" name="Google Shape;2643;p5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4" name="Google Shape;2644;p58"/>
            <p:cNvGrpSpPr/>
            <p:nvPr/>
          </p:nvGrpSpPr>
          <p:grpSpPr>
            <a:xfrm>
              <a:off x="4824403" y="3421846"/>
              <a:ext cx="110132" cy="130647"/>
              <a:chOff x="5952300" y="3852150"/>
              <a:chExt cx="231225" cy="287200"/>
            </a:xfrm>
          </p:grpSpPr>
          <p:sp>
            <p:nvSpPr>
              <p:cNvPr id="2645" name="Google Shape;2645;p5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7" name="Google Shape;2647;p5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5" name="Google Shape;2655;p58"/>
            <p:cNvGrpSpPr/>
            <p:nvPr/>
          </p:nvGrpSpPr>
          <p:grpSpPr>
            <a:xfrm>
              <a:off x="4295710" y="3079670"/>
              <a:ext cx="14968" cy="27135"/>
              <a:chOff x="4842300" y="3099950"/>
              <a:chExt cx="31425" cy="59650"/>
            </a:xfrm>
          </p:grpSpPr>
          <p:sp>
            <p:nvSpPr>
              <p:cNvPr id="2656" name="Google Shape;2656;p5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0" name="Google Shape;2660;p5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8" name="Google Shape;2668;p58"/>
            <p:cNvGrpSpPr/>
            <p:nvPr/>
          </p:nvGrpSpPr>
          <p:grpSpPr>
            <a:xfrm>
              <a:off x="3831056" y="2816010"/>
              <a:ext cx="37378" cy="27612"/>
              <a:chOff x="3866750" y="2520350"/>
              <a:chExt cx="78475" cy="60700"/>
            </a:xfrm>
          </p:grpSpPr>
          <p:sp>
            <p:nvSpPr>
              <p:cNvPr id="2669" name="Google Shape;2669;p5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3" name="Google Shape;2673;p5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90" name="Google Shape;2690;p5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02" name="Google Shape;2702;p5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5" name="Google Shape;2715;p58"/>
            <p:cNvGrpSpPr/>
            <p:nvPr/>
          </p:nvGrpSpPr>
          <p:grpSpPr>
            <a:xfrm>
              <a:off x="3632736" y="3051591"/>
              <a:ext cx="63288" cy="45217"/>
              <a:chOff x="3450375" y="3038225"/>
              <a:chExt cx="132875" cy="99400"/>
            </a:xfrm>
          </p:grpSpPr>
          <p:sp>
            <p:nvSpPr>
              <p:cNvPr id="2716" name="Google Shape;2716;p5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8" name="Google Shape;2718;p5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27" name="Google Shape;2727;p5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37" name="Google Shape;2737;p5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43" name="Google Shape;2743;p5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3" name="Google Shape;2753;p58"/>
          <p:cNvGrpSpPr/>
          <p:nvPr/>
        </p:nvGrpSpPr>
        <p:grpSpPr>
          <a:xfrm>
            <a:off x="3554131" y="1233340"/>
            <a:ext cx="2078182" cy="1366558"/>
            <a:chOff x="235800" y="830650"/>
            <a:chExt cx="6978450" cy="4588844"/>
          </a:xfrm>
        </p:grpSpPr>
        <p:sp>
          <p:nvSpPr>
            <p:cNvPr id="2754" name="Google Shape;2754;p5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0" name="Google Shape;2760;p58"/>
          <p:cNvGrpSpPr/>
          <p:nvPr/>
        </p:nvGrpSpPr>
        <p:grpSpPr>
          <a:xfrm>
            <a:off x="742628" y="3064442"/>
            <a:ext cx="2622876" cy="1333540"/>
            <a:chOff x="238125" y="1038125"/>
            <a:chExt cx="7146800" cy="3633625"/>
          </a:xfrm>
        </p:grpSpPr>
        <p:sp>
          <p:nvSpPr>
            <p:cNvPr id="2761" name="Google Shape;2761;p5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58"/>
          <p:cNvGrpSpPr/>
          <p:nvPr/>
        </p:nvGrpSpPr>
        <p:grpSpPr>
          <a:xfrm>
            <a:off x="5857556" y="1206552"/>
            <a:ext cx="2590840" cy="1380235"/>
            <a:chOff x="233350" y="949250"/>
            <a:chExt cx="7137300" cy="3802300"/>
          </a:xfrm>
        </p:grpSpPr>
        <p:sp>
          <p:nvSpPr>
            <p:cNvPr id="4334" name="Google Shape;4334;p5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58"/>
          <p:cNvGrpSpPr/>
          <p:nvPr/>
        </p:nvGrpSpPr>
        <p:grpSpPr>
          <a:xfrm>
            <a:off x="7671985" y="3251325"/>
            <a:ext cx="104231" cy="320340"/>
            <a:chOff x="7564426" y="3224343"/>
            <a:chExt cx="119985" cy="368801"/>
          </a:xfrm>
        </p:grpSpPr>
        <p:sp>
          <p:nvSpPr>
            <p:cNvPr id="4386" name="Google Shape;4386;p5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58"/>
          <p:cNvGrpSpPr/>
          <p:nvPr/>
        </p:nvGrpSpPr>
        <p:grpSpPr>
          <a:xfrm>
            <a:off x="7371473" y="3245427"/>
            <a:ext cx="189489" cy="332132"/>
            <a:chOff x="8370831" y="3202002"/>
            <a:chExt cx="218129" cy="382376"/>
          </a:xfrm>
        </p:grpSpPr>
        <p:sp>
          <p:nvSpPr>
            <p:cNvPr id="4389" name="Google Shape;4389;p5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58"/>
          <p:cNvGrpSpPr/>
          <p:nvPr/>
        </p:nvGrpSpPr>
        <p:grpSpPr>
          <a:xfrm>
            <a:off x="8094863" y="3656559"/>
            <a:ext cx="309429" cy="267000"/>
            <a:chOff x="6742064" y="3750480"/>
            <a:chExt cx="399315" cy="344560"/>
          </a:xfrm>
        </p:grpSpPr>
        <p:sp>
          <p:nvSpPr>
            <p:cNvPr id="4392" name="Google Shape;4392;p5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58"/>
          <p:cNvGrpSpPr/>
          <p:nvPr/>
        </p:nvGrpSpPr>
        <p:grpSpPr>
          <a:xfrm>
            <a:off x="7633882" y="4007606"/>
            <a:ext cx="180437" cy="281608"/>
            <a:chOff x="7248525" y="3739696"/>
            <a:chExt cx="230531" cy="359790"/>
          </a:xfrm>
        </p:grpSpPr>
        <p:sp>
          <p:nvSpPr>
            <p:cNvPr id="4395" name="Google Shape;4395;p5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58"/>
          <p:cNvGrpSpPr/>
          <p:nvPr/>
        </p:nvGrpSpPr>
        <p:grpSpPr>
          <a:xfrm>
            <a:off x="7879801" y="3650830"/>
            <a:ext cx="162896" cy="278710"/>
            <a:chOff x="7601242" y="3729267"/>
            <a:chExt cx="222566" cy="380803"/>
          </a:xfrm>
        </p:grpSpPr>
        <p:sp>
          <p:nvSpPr>
            <p:cNvPr id="4398" name="Google Shape;4398;p5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0" name="Google Shape;4400;p58"/>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1" name="Google Shape;4401;p58"/>
          <p:cNvGrpSpPr/>
          <p:nvPr/>
        </p:nvGrpSpPr>
        <p:grpSpPr>
          <a:xfrm>
            <a:off x="7369446" y="3651971"/>
            <a:ext cx="193543" cy="275990"/>
            <a:chOff x="8304647" y="3738687"/>
            <a:chExt cx="225076" cy="320956"/>
          </a:xfrm>
        </p:grpSpPr>
        <p:sp>
          <p:nvSpPr>
            <p:cNvPr id="4402" name="Google Shape;4402;p5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58"/>
          <p:cNvGrpSpPr/>
          <p:nvPr/>
        </p:nvGrpSpPr>
        <p:grpSpPr>
          <a:xfrm>
            <a:off x="7641939" y="3651971"/>
            <a:ext cx="178492" cy="275990"/>
            <a:chOff x="8615101" y="3738687"/>
            <a:chExt cx="207573" cy="320956"/>
          </a:xfrm>
        </p:grpSpPr>
        <p:sp>
          <p:nvSpPr>
            <p:cNvPr id="4406" name="Google Shape;4406;p5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9" name="Google Shape;4409;p58"/>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0" name="Google Shape;4410;p58"/>
          <p:cNvGrpSpPr/>
          <p:nvPr/>
        </p:nvGrpSpPr>
        <p:grpSpPr>
          <a:xfrm>
            <a:off x="6036644" y="3773459"/>
            <a:ext cx="557670" cy="511283"/>
            <a:chOff x="6015419" y="3716859"/>
            <a:chExt cx="557671" cy="511283"/>
          </a:xfrm>
        </p:grpSpPr>
        <p:sp>
          <p:nvSpPr>
            <p:cNvPr id="4411" name="Google Shape;4411;p5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2" name="Google Shape;4412;p58"/>
            <p:cNvGrpSpPr/>
            <p:nvPr/>
          </p:nvGrpSpPr>
          <p:grpSpPr>
            <a:xfrm>
              <a:off x="6036094" y="3716980"/>
              <a:ext cx="529860" cy="510468"/>
              <a:chOff x="6036094" y="3716980"/>
              <a:chExt cx="529860" cy="510468"/>
            </a:xfrm>
          </p:grpSpPr>
          <p:sp>
            <p:nvSpPr>
              <p:cNvPr id="4413" name="Google Shape;4413;p5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3" name="Google Shape;4423;p58"/>
          <p:cNvGrpSpPr/>
          <p:nvPr/>
        </p:nvGrpSpPr>
        <p:grpSpPr>
          <a:xfrm>
            <a:off x="6665529" y="3130228"/>
            <a:ext cx="576302" cy="511871"/>
            <a:chOff x="6644304" y="3073628"/>
            <a:chExt cx="576302" cy="511871"/>
          </a:xfrm>
        </p:grpSpPr>
        <p:sp>
          <p:nvSpPr>
            <p:cNvPr id="4424" name="Google Shape;4424;p5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5" name="Google Shape;4425;p58"/>
            <p:cNvGrpSpPr/>
            <p:nvPr/>
          </p:nvGrpSpPr>
          <p:grpSpPr>
            <a:xfrm>
              <a:off x="6712169" y="3085440"/>
              <a:ext cx="481622" cy="494913"/>
              <a:chOff x="6712169" y="3085440"/>
              <a:chExt cx="481622" cy="494913"/>
            </a:xfrm>
          </p:grpSpPr>
          <p:sp>
            <p:nvSpPr>
              <p:cNvPr id="4426" name="Google Shape;4426;p5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1" name="Google Shape;4431;p5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4" name="Google Shape;4434;p58"/>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5" name="Google Shape;4435;p58"/>
          <p:cNvGrpSpPr/>
          <p:nvPr/>
        </p:nvGrpSpPr>
        <p:grpSpPr>
          <a:xfrm>
            <a:off x="6673379" y="3773223"/>
            <a:ext cx="560631" cy="511352"/>
            <a:chOff x="6652154" y="3716623"/>
            <a:chExt cx="560631" cy="511352"/>
          </a:xfrm>
        </p:grpSpPr>
        <p:sp>
          <p:nvSpPr>
            <p:cNvPr id="4436" name="Google Shape;4436;p5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7" name="Google Shape;4437;p58"/>
            <p:cNvGrpSpPr/>
            <p:nvPr/>
          </p:nvGrpSpPr>
          <p:grpSpPr>
            <a:xfrm>
              <a:off x="6669657" y="3716715"/>
              <a:ext cx="466779" cy="464290"/>
              <a:chOff x="6669657" y="3716715"/>
              <a:chExt cx="466779" cy="464290"/>
            </a:xfrm>
          </p:grpSpPr>
          <p:sp>
            <p:nvSpPr>
              <p:cNvPr id="4438" name="Google Shape;4438;p5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1" name="Google Shape;4451;p58"/>
          <p:cNvGrpSpPr/>
          <p:nvPr/>
        </p:nvGrpSpPr>
        <p:grpSpPr>
          <a:xfrm>
            <a:off x="7867470" y="4054631"/>
            <a:ext cx="187557" cy="187557"/>
            <a:chOff x="8565775" y="671075"/>
            <a:chExt cx="441000" cy="441000"/>
          </a:xfrm>
        </p:grpSpPr>
        <p:sp>
          <p:nvSpPr>
            <p:cNvPr id="4452" name="Google Shape;4452;p5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4" name="Google Shape;4454;p58"/>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8"/>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6" name="Google Shape;4456;p58"/>
          <p:cNvGrpSpPr/>
          <p:nvPr/>
        </p:nvGrpSpPr>
        <p:grpSpPr>
          <a:xfrm>
            <a:off x="6021325" y="3132850"/>
            <a:ext cx="587871" cy="512373"/>
            <a:chOff x="6000100" y="3076250"/>
            <a:chExt cx="587871" cy="512373"/>
          </a:xfrm>
        </p:grpSpPr>
        <p:sp>
          <p:nvSpPr>
            <p:cNvPr id="4457" name="Google Shape;4457;p5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8" name="Google Shape;4458;p58"/>
            <p:cNvGrpSpPr/>
            <p:nvPr/>
          </p:nvGrpSpPr>
          <p:grpSpPr>
            <a:xfrm>
              <a:off x="6031360" y="3076713"/>
              <a:ext cx="539107" cy="480965"/>
              <a:chOff x="6031360" y="3076713"/>
              <a:chExt cx="539107" cy="480965"/>
            </a:xfrm>
          </p:grpSpPr>
          <p:sp>
            <p:nvSpPr>
              <p:cNvPr id="4459" name="Google Shape;4459;p5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5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6" name="Google Shape;4466;p58"/>
          <p:cNvGrpSpPr/>
          <p:nvPr/>
        </p:nvGrpSpPr>
        <p:grpSpPr>
          <a:xfrm>
            <a:off x="3597785" y="3065882"/>
            <a:ext cx="2241344" cy="1330656"/>
            <a:chOff x="3597785" y="3065882"/>
            <a:chExt cx="2241344" cy="1330656"/>
          </a:xfrm>
        </p:grpSpPr>
        <p:grpSp>
          <p:nvGrpSpPr>
            <p:cNvPr id="4467" name="Google Shape;4467;p58"/>
            <p:cNvGrpSpPr/>
            <p:nvPr/>
          </p:nvGrpSpPr>
          <p:grpSpPr>
            <a:xfrm>
              <a:off x="5296908" y="3937355"/>
              <a:ext cx="143198" cy="32380"/>
              <a:chOff x="5296908" y="3937355"/>
              <a:chExt cx="143198" cy="32380"/>
            </a:xfrm>
          </p:grpSpPr>
          <p:sp>
            <p:nvSpPr>
              <p:cNvPr id="4468" name="Google Shape;4468;p58"/>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9" name="Google Shape;4469;p58"/>
              <p:cNvGrpSpPr/>
              <p:nvPr/>
            </p:nvGrpSpPr>
            <p:grpSpPr>
              <a:xfrm>
                <a:off x="5402331" y="3937355"/>
                <a:ext cx="37776" cy="32380"/>
                <a:chOff x="5402331" y="3937355"/>
                <a:chExt cx="37776" cy="32380"/>
              </a:xfrm>
            </p:grpSpPr>
            <p:sp>
              <p:nvSpPr>
                <p:cNvPr id="4470" name="Google Shape;4470;p58"/>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8"/>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58"/>
              <p:cNvGrpSpPr/>
              <p:nvPr/>
            </p:nvGrpSpPr>
            <p:grpSpPr>
              <a:xfrm>
                <a:off x="5296908" y="3937355"/>
                <a:ext cx="37783" cy="32380"/>
                <a:chOff x="5296908" y="3937355"/>
                <a:chExt cx="37783" cy="32380"/>
              </a:xfrm>
            </p:grpSpPr>
            <p:sp>
              <p:nvSpPr>
                <p:cNvPr id="4473" name="Google Shape;4473;p58"/>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8"/>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5" name="Google Shape;4475;p58"/>
            <p:cNvGrpSpPr/>
            <p:nvPr/>
          </p:nvGrpSpPr>
          <p:grpSpPr>
            <a:xfrm>
              <a:off x="4724163" y="3119631"/>
              <a:ext cx="120838" cy="84218"/>
              <a:chOff x="4724163" y="3119631"/>
              <a:chExt cx="120838" cy="84218"/>
            </a:xfrm>
          </p:grpSpPr>
          <p:grpSp>
            <p:nvGrpSpPr>
              <p:cNvPr id="4476" name="Google Shape;4476;p58"/>
              <p:cNvGrpSpPr/>
              <p:nvPr/>
            </p:nvGrpSpPr>
            <p:grpSpPr>
              <a:xfrm>
                <a:off x="4746712" y="3132773"/>
                <a:ext cx="86869" cy="56424"/>
                <a:chOff x="4746712" y="3132773"/>
                <a:chExt cx="86869" cy="56424"/>
              </a:xfrm>
            </p:grpSpPr>
            <p:sp>
              <p:nvSpPr>
                <p:cNvPr id="4477" name="Google Shape;4477;p58"/>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8"/>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58"/>
              <p:cNvGrpSpPr/>
              <p:nvPr/>
            </p:nvGrpSpPr>
            <p:grpSpPr>
              <a:xfrm>
                <a:off x="4773634" y="3143336"/>
                <a:ext cx="37776" cy="32451"/>
                <a:chOff x="4773634" y="3143336"/>
                <a:chExt cx="37776" cy="32451"/>
              </a:xfrm>
            </p:grpSpPr>
            <p:sp>
              <p:nvSpPr>
                <p:cNvPr id="4480" name="Google Shape;4480;p58"/>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8"/>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2" name="Google Shape;4482;p58"/>
              <p:cNvGrpSpPr/>
              <p:nvPr/>
            </p:nvGrpSpPr>
            <p:grpSpPr>
              <a:xfrm>
                <a:off x="4724163" y="3131248"/>
                <a:ext cx="37776" cy="32459"/>
                <a:chOff x="4724163" y="3131248"/>
                <a:chExt cx="37776" cy="32459"/>
              </a:xfrm>
            </p:grpSpPr>
            <p:sp>
              <p:nvSpPr>
                <p:cNvPr id="4483" name="Google Shape;4483;p58"/>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8"/>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5" name="Google Shape;4485;p58"/>
              <p:cNvGrpSpPr/>
              <p:nvPr/>
            </p:nvGrpSpPr>
            <p:grpSpPr>
              <a:xfrm>
                <a:off x="4755081" y="3176054"/>
                <a:ext cx="32357" cy="27795"/>
                <a:chOff x="4755081" y="3176054"/>
                <a:chExt cx="32357" cy="27795"/>
              </a:xfrm>
            </p:grpSpPr>
            <p:sp>
              <p:nvSpPr>
                <p:cNvPr id="4486" name="Google Shape;4486;p58"/>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8"/>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58"/>
              <p:cNvGrpSpPr/>
              <p:nvPr/>
            </p:nvGrpSpPr>
            <p:grpSpPr>
              <a:xfrm>
                <a:off x="4812550" y="3119631"/>
                <a:ext cx="32451" cy="27803"/>
                <a:chOff x="4812550" y="3119631"/>
                <a:chExt cx="32451" cy="27803"/>
              </a:xfrm>
            </p:grpSpPr>
            <p:sp>
              <p:nvSpPr>
                <p:cNvPr id="4489" name="Google Shape;4489;p58"/>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8"/>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1" name="Google Shape;4491;p58"/>
            <p:cNvGrpSpPr/>
            <p:nvPr/>
          </p:nvGrpSpPr>
          <p:grpSpPr>
            <a:xfrm>
              <a:off x="5382826" y="4027197"/>
              <a:ext cx="268967" cy="250422"/>
              <a:chOff x="5382826" y="4027197"/>
              <a:chExt cx="268967" cy="250422"/>
            </a:xfrm>
          </p:grpSpPr>
          <p:grpSp>
            <p:nvGrpSpPr>
              <p:cNvPr id="4492" name="Google Shape;4492;p58"/>
              <p:cNvGrpSpPr/>
              <p:nvPr/>
            </p:nvGrpSpPr>
            <p:grpSpPr>
              <a:xfrm>
                <a:off x="5405280" y="4042510"/>
                <a:ext cx="237570" cy="218647"/>
                <a:chOff x="5405280" y="4042510"/>
                <a:chExt cx="237570" cy="218647"/>
              </a:xfrm>
            </p:grpSpPr>
            <p:sp>
              <p:nvSpPr>
                <p:cNvPr id="4493" name="Google Shape;4493;p58"/>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8"/>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8"/>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8"/>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8"/>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8"/>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9" name="Google Shape;4499;p58"/>
              <p:cNvGrpSpPr/>
              <p:nvPr/>
            </p:nvGrpSpPr>
            <p:grpSpPr>
              <a:xfrm>
                <a:off x="5382826" y="4125549"/>
                <a:ext cx="37776" cy="32380"/>
                <a:chOff x="5382826" y="4125549"/>
                <a:chExt cx="37776" cy="32380"/>
              </a:xfrm>
            </p:grpSpPr>
            <p:sp>
              <p:nvSpPr>
                <p:cNvPr id="4500" name="Google Shape;4500;p58"/>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8"/>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2" name="Google Shape;4502;p58"/>
              <p:cNvGrpSpPr/>
              <p:nvPr/>
            </p:nvGrpSpPr>
            <p:grpSpPr>
              <a:xfrm>
                <a:off x="5475680" y="4195587"/>
                <a:ext cx="37783" cy="32364"/>
                <a:chOff x="5475680" y="4195587"/>
                <a:chExt cx="37783" cy="32364"/>
              </a:xfrm>
            </p:grpSpPr>
            <p:sp>
              <p:nvSpPr>
                <p:cNvPr id="4503" name="Google Shape;4503;p58"/>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8"/>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58"/>
              <p:cNvGrpSpPr/>
              <p:nvPr/>
            </p:nvGrpSpPr>
            <p:grpSpPr>
              <a:xfrm>
                <a:off x="5532575" y="4027197"/>
                <a:ext cx="33308" cy="32262"/>
                <a:chOff x="5532575" y="4027197"/>
                <a:chExt cx="33308" cy="32262"/>
              </a:xfrm>
            </p:grpSpPr>
            <p:sp>
              <p:nvSpPr>
                <p:cNvPr id="4506" name="Google Shape;4506;p58"/>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8"/>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58"/>
              <p:cNvGrpSpPr/>
              <p:nvPr/>
            </p:nvGrpSpPr>
            <p:grpSpPr>
              <a:xfrm>
                <a:off x="5590706" y="4245348"/>
                <a:ext cx="33497" cy="32270"/>
                <a:chOff x="5590706" y="4245348"/>
                <a:chExt cx="33497" cy="32270"/>
              </a:xfrm>
            </p:grpSpPr>
            <p:sp>
              <p:nvSpPr>
                <p:cNvPr id="4509" name="Google Shape;4509;p58"/>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8"/>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1" name="Google Shape;4511;p58"/>
              <p:cNvGrpSpPr/>
              <p:nvPr/>
            </p:nvGrpSpPr>
            <p:grpSpPr>
              <a:xfrm>
                <a:off x="5618681" y="4109677"/>
                <a:ext cx="33112" cy="32357"/>
                <a:chOff x="5618681" y="4109677"/>
                <a:chExt cx="33112" cy="32357"/>
              </a:xfrm>
            </p:grpSpPr>
            <p:sp>
              <p:nvSpPr>
                <p:cNvPr id="4512" name="Google Shape;4512;p58"/>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8"/>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4" name="Google Shape;4514;p58"/>
              <p:cNvGrpSpPr/>
              <p:nvPr/>
            </p:nvGrpSpPr>
            <p:grpSpPr>
              <a:xfrm>
                <a:off x="5479298" y="4128262"/>
                <a:ext cx="31405" cy="26906"/>
                <a:chOff x="5479298" y="4128262"/>
                <a:chExt cx="31405" cy="26906"/>
              </a:xfrm>
            </p:grpSpPr>
            <p:sp>
              <p:nvSpPr>
                <p:cNvPr id="4515" name="Google Shape;4515;p58"/>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8"/>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58"/>
              <p:cNvGrpSpPr/>
              <p:nvPr/>
            </p:nvGrpSpPr>
            <p:grpSpPr>
              <a:xfrm>
                <a:off x="5582903" y="4180116"/>
                <a:ext cx="31499" cy="26898"/>
                <a:chOff x="5582903" y="4180116"/>
                <a:chExt cx="31499" cy="26898"/>
              </a:xfrm>
            </p:grpSpPr>
            <p:sp>
              <p:nvSpPr>
                <p:cNvPr id="4518" name="Google Shape;4518;p58"/>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8"/>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0" name="Google Shape;4520;p58"/>
            <p:cNvGrpSpPr/>
            <p:nvPr/>
          </p:nvGrpSpPr>
          <p:grpSpPr>
            <a:xfrm>
              <a:off x="3977681" y="3230323"/>
              <a:ext cx="94584" cy="84085"/>
              <a:chOff x="3977681" y="3230323"/>
              <a:chExt cx="94584" cy="84085"/>
            </a:xfrm>
          </p:grpSpPr>
          <p:grpSp>
            <p:nvGrpSpPr>
              <p:cNvPr id="4521" name="Google Shape;4521;p58"/>
              <p:cNvGrpSpPr/>
              <p:nvPr/>
            </p:nvGrpSpPr>
            <p:grpSpPr>
              <a:xfrm>
                <a:off x="4000135" y="3243041"/>
                <a:ext cx="59570" cy="57186"/>
                <a:chOff x="4000135" y="3243041"/>
                <a:chExt cx="59570" cy="57186"/>
              </a:xfrm>
            </p:grpSpPr>
            <p:sp>
              <p:nvSpPr>
                <p:cNvPr id="4522" name="Google Shape;4522;p58"/>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8"/>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8"/>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58"/>
              <p:cNvGrpSpPr/>
              <p:nvPr/>
            </p:nvGrpSpPr>
            <p:grpSpPr>
              <a:xfrm>
                <a:off x="3977681" y="3245872"/>
                <a:ext cx="37783" cy="32380"/>
                <a:chOff x="3977681" y="3245872"/>
                <a:chExt cx="37783" cy="32380"/>
              </a:xfrm>
            </p:grpSpPr>
            <p:sp>
              <p:nvSpPr>
                <p:cNvPr id="4526" name="Google Shape;4526;p58"/>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8"/>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58"/>
              <p:cNvGrpSpPr/>
              <p:nvPr/>
            </p:nvGrpSpPr>
            <p:grpSpPr>
              <a:xfrm>
                <a:off x="4040860" y="3262672"/>
                <a:ext cx="31405" cy="27001"/>
                <a:chOff x="4040860" y="3262672"/>
                <a:chExt cx="31405" cy="27001"/>
              </a:xfrm>
            </p:grpSpPr>
            <p:sp>
              <p:nvSpPr>
                <p:cNvPr id="4529" name="Google Shape;4529;p58"/>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8"/>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58"/>
              <p:cNvGrpSpPr/>
              <p:nvPr/>
            </p:nvGrpSpPr>
            <p:grpSpPr>
              <a:xfrm>
                <a:off x="4021072" y="3230323"/>
                <a:ext cx="31397" cy="26906"/>
                <a:chOff x="4021072" y="3230323"/>
                <a:chExt cx="31397" cy="26906"/>
              </a:xfrm>
            </p:grpSpPr>
            <p:sp>
              <p:nvSpPr>
                <p:cNvPr id="4532" name="Google Shape;4532;p58"/>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8"/>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58"/>
              <p:cNvGrpSpPr/>
              <p:nvPr/>
            </p:nvGrpSpPr>
            <p:grpSpPr>
              <a:xfrm>
                <a:off x="4001472" y="3287462"/>
                <a:ext cx="31499" cy="26945"/>
                <a:chOff x="4001472" y="3287462"/>
                <a:chExt cx="31499" cy="26945"/>
              </a:xfrm>
            </p:grpSpPr>
            <p:sp>
              <p:nvSpPr>
                <p:cNvPr id="4535" name="Google Shape;4535;p58"/>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8"/>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7" name="Google Shape;4537;p58"/>
            <p:cNvGrpSpPr/>
            <p:nvPr/>
          </p:nvGrpSpPr>
          <p:grpSpPr>
            <a:xfrm>
              <a:off x="4084715" y="3258865"/>
              <a:ext cx="184961" cy="137268"/>
              <a:chOff x="4084715" y="3258865"/>
              <a:chExt cx="184961" cy="137268"/>
            </a:xfrm>
          </p:grpSpPr>
          <p:grpSp>
            <p:nvGrpSpPr>
              <p:cNvPr id="4538" name="Google Shape;4538;p58"/>
              <p:cNvGrpSpPr/>
              <p:nvPr/>
            </p:nvGrpSpPr>
            <p:grpSpPr>
              <a:xfrm>
                <a:off x="4107453" y="3271583"/>
                <a:ext cx="153470" cy="110275"/>
                <a:chOff x="4107453" y="3271583"/>
                <a:chExt cx="153470" cy="110275"/>
              </a:xfrm>
            </p:grpSpPr>
            <p:sp>
              <p:nvSpPr>
                <p:cNvPr id="4539" name="Google Shape;4539;p58"/>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8"/>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8"/>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8"/>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58"/>
              <p:cNvGrpSpPr/>
              <p:nvPr/>
            </p:nvGrpSpPr>
            <p:grpSpPr>
              <a:xfrm>
                <a:off x="4136947" y="3258865"/>
                <a:ext cx="31499" cy="27001"/>
                <a:chOff x="4136947" y="3258865"/>
                <a:chExt cx="31499" cy="27001"/>
              </a:xfrm>
            </p:grpSpPr>
            <p:sp>
              <p:nvSpPr>
                <p:cNvPr id="4544" name="Google Shape;4544;p58"/>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8"/>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58"/>
              <p:cNvGrpSpPr/>
              <p:nvPr/>
            </p:nvGrpSpPr>
            <p:grpSpPr>
              <a:xfrm>
                <a:off x="4084715" y="3266478"/>
                <a:ext cx="31468" cy="26898"/>
                <a:chOff x="4084715" y="3266478"/>
                <a:chExt cx="31468" cy="26898"/>
              </a:xfrm>
            </p:grpSpPr>
            <p:sp>
              <p:nvSpPr>
                <p:cNvPr id="4547" name="Google Shape;4547;p58"/>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8"/>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58"/>
              <p:cNvGrpSpPr/>
              <p:nvPr/>
            </p:nvGrpSpPr>
            <p:grpSpPr>
              <a:xfrm>
                <a:off x="4159213" y="3279849"/>
                <a:ext cx="31405" cy="26945"/>
                <a:chOff x="4159213" y="3279849"/>
                <a:chExt cx="31405" cy="26945"/>
              </a:xfrm>
            </p:grpSpPr>
            <p:sp>
              <p:nvSpPr>
                <p:cNvPr id="4550" name="Google Shape;4550;p58"/>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8"/>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58"/>
              <p:cNvGrpSpPr/>
              <p:nvPr/>
            </p:nvGrpSpPr>
            <p:grpSpPr>
              <a:xfrm>
                <a:off x="4201550" y="3266502"/>
                <a:ext cx="31405" cy="26883"/>
                <a:chOff x="4201550" y="3266502"/>
                <a:chExt cx="31405" cy="26883"/>
              </a:xfrm>
            </p:grpSpPr>
            <p:sp>
              <p:nvSpPr>
                <p:cNvPr id="4553" name="Google Shape;4553;p58"/>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8"/>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58"/>
              <p:cNvGrpSpPr/>
              <p:nvPr/>
            </p:nvGrpSpPr>
            <p:grpSpPr>
              <a:xfrm>
                <a:off x="4201550" y="3338278"/>
                <a:ext cx="31405" cy="26930"/>
                <a:chOff x="4201550" y="3338278"/>
                <a:chExt cx="31405" cy="26930"/>
              </a:xfrm>
            </p:grpSpPr>
            <p:sp>
              <p:nvSpPr>
                <p:cNvPr id="4556" name="Google Shape;4556;p58"/>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8"/>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58"/>
              <p:cNvGrpSpPr/>
              <p:nvPr/>
            </p:nvGrpSpPr>
            <p:grpSpPr>
              <a:xfrm>
                <a:off x="4238272" y="3369132"/>
                <a:ext cx="31405" cy="27001"/>
                <a:chOff x="4238272" y="3369132"/>
                <a:chExt cx="31405" cy="27001"/>
              </a:xfrm>
            </p:grpSpPr>
            <p:sp>
              <p:nvSpPr>
                <p:cNvPr id="4559" name="Google Shape;4559;p58"/>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8"/>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1" name="Google Shape;4561;p58"/>
            <p:cNvGrpSpPr/>
            <p:nvPr/>
          </p:nvGrpSpPr>
          <p:grpSpPr>
            <a:xfrm>
              <a:off x="4068639" y="3200169"/>
              <a:ext cx="77643" cy="37272"/>
              <a:chOff x="4068639" y="3200169"/>
              <a:chExt cx="77643" cy="37272"/>
            </a:xfrm>
          </p:grpSpPr>
          <p:sp>
            <p:nvSpPr>
              <p:cNvPr id="4562" name="Google Shape;4562;p58"/>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3" name="Google Shape;4563;p58"/>
              <p:cNvGrpSpPr/>
              <p:nvPr/>
            </p:nvGrpSpPr>
            <p:grpSpPr>
              <a:xfrm>
                <a:off x="4114878" y="3200169"/>
                <a:ext cx="31405" cy="26993"/>
                <a:chOff x="4114878" y="3200169"/>
                <a:chExt cx="31405" cy="26993"/>
              </a:xfrm>
            </p:grpSpPr>
            <p:sp>
              <p:nvSpPr>
                <p:cNvPr id="4564" name="Google Shape;4564;p58"/>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8"/>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58"/>
              <p:cNvGrpSpPr/>
              <p:nvPr/>
            </p:nvGrpSpPr>
            <p:grpSpPr>
              <a:xfrm>
                <a:off x="4068639" y="3210535"/>
                <a:ext cx="31499" cy="26906"/>
                <a:chOff x="4068639" y="3210535"/>
                <a:chExt cx="31499" cy="26906"/>
              </a:xfrm>
            </p:grpSpPr>
            <p:sp>
              <p:nvSpPr>
                <p:cNvPr id="4567" name="Google Shape;4567;p58"/>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8"/>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9" name="Google Shape;4569;p58"/>
            <p:cNvGrpSpPr/>
            <p:nvPr/>
          </p:nvGrpSpPr>
          <p:grpSpPr>
            <a:xfrm>
              <a:off x="3869702" y="3066935"/>
              <a:ext cx="382664" cy="190294"/>
              <a:chOff x="3869702" y="3066935"/>
              <a:chExt cx="382664" cy="190294"/>
            </a:xfrm>
          </p:grpSpPr>
          <p:grpSp>
            <p:nvGrpSpPr>
              <p:cNvPr id="4570" name="Google Shape;4570;p58"/>
              <p:cNvGrpSpPr/>
              <p:nvPr/>
            </p:nvGrpSpPr>
            <p:grpSpPr>
              <a:xfrm>
                <a:off x="3888633" y="3082351"/>
                <a:ext cx="351172" cy="160698"/>
                <a:chOff x="3888633" y="3082351"/>
                <a:chExt cx="351172" cy="160698"/>
              </a:xfrm>
            </p:grpSpPr>
            <p:sp>
              <p:nvSpPr>
                <p:cNvPr id="4571" name="Google Shape;4571;p58"/>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8"/>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8"/>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8"/>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8"/>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8"/>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58"/>
              <p:cNvGrpSpPr/>
              <p:nvPr/>
            </p:nvGrpSpPr>
            <p:grpSpPr>
              <a:xfrm>
                <a:off x="4143703" y="3066935"/>
                <a:ext cx="37783" cy="32357"/>
                <a:chOff x="4143703" y="3066935"/>
                <a:chExt cx="37783" cy="32357"/>
              </a:xfrm>
            </p:grpSpPr>
            <p:sp>
              <p:nvSpPr>
                <p:cNvPr id="4578" name="Google Shape;4578;p58"/>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8"/>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58"/>
              <p:cNvGrpSpPr/>
              <p:nvPr/>
            </p:nvGrpSpPr>
            <p:grpSpPr>
              <a:xfrm>
                <a:off x="4044565" y="3103563"/>
                <a:ext cx="37783" cy="32451"/>
                <a:chOff x="4044565" y="3103563"/>
                <a:chExt cx="37783" cy="32451"/>
              </a:xfrm>
            </p:grpSpPr>
            <p:sp>
              <p:nvSpPr>
                <p:cNvPr id="4581" name="Google Shape;4581;p58"/>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8"/>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58"/>
              <p:cNvGrpSpPr/>
              <p:nvPr/>
            </p:nvGrpSpPr>
            <p:grpSpPr>
              <a:xfrm>
                <a:off x="4017454" y="3188237"/>
                <a:ext cx="37776" cy="32357"/>
                <a:chOff x="4017454" y="3188237"/>
                <a:chExt cx="37776" cy="32357"/>
              </a:xfrm>
            </p:grpSpPr>
            <p:sp>
              <p:nvSpPr>
                <p:cNvPr id="4584" name="Google Shape;4584;p58"/>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8"/>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58"/>
              <p:cNvGrpSpPr/>
              <p:nvPr/>
            </p:nvGrpSpPr>
            <p:grpSpPr>
              <a:xfrm>
                <a:off x="3921548" y="3157509"/>
                <a:ext cx="37783" cy="32357"/>
                <a:chOff x="3921548" y="3157509"/>
                <a:chExt cx="37783" cy="32357"/>
              </a:xfrm>
            </p:grpSpPr>
            <p:sp>
              <p:nvSpPr>
                <p:cNvPr id="4587" name="Google Shape;4587;p58"/>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8"/>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58"/>
              <p:cNvGrpSpPr/>
              <p:nvPr/>
            </p:nvGrpSpPr>
            <p:grpSpPr>
              <a:xfrm>
                <a:off x="3939056" y="3211620"/>
                <a:ext cx="37783" cy="32380"/>
                <a:chOff x="3939056" y="3211620"/>
                <a:chExt cx="37783" cy="32380"/>
              </a:xfrm>
            </p:grpSpPr>
            <p:sp>
              <p:nvSpPr>
                <p:cNvPr id="4590" name="Google Shape;4590;p58"/>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8"/>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58"/>
              <p:cNvGrpSpPr/>
              <p:nvPr/>
            </p:nvGrpSpPr>
            <p:grpSpPr>
              <a:xfrm>
                <a:off x="4176240" y="3136965"/>
                <a:ext cx="31405" cy="26930"/>
                <a:chOff x="4176240" y="3136965"/>
                <a:chExt cx="31405" cy="26930"/>
              </a:xfrm>
            </p:grpSpPr>
            <p:sp>
              <p:nvSpPr>
                <p:cNvPr id="4593" name="Google Shape;4593;p58"/>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8"/>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58"/>
              <p:cNvGrpSpPr/>
              <p:nvPr/>
            </p:nvGrpSpPr>
            <p:grpSpPr>
              <a:xfrm>
                <a:off x="4133148" y="3152593"/>
                <a:ext cx="31499" cy="27001"/>
                <a:chOff x="4133148" y="3152593"/>
                <a:chExt cx="31499" cy="27001"/>
              </a:xfrm>
            </p:grpSpPr>
            <p:sp>
              <p:nvSpPr>
                <p:cNvPr id="4596" name="Google Shape;4596;p58"/>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8"/>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58"/>
              <p:cNvGrpSpPr/>
              <p:nvPr/>
            </p:nvGrpSpPr>
            <p:grpSpPr>
              <a:xfrm>
                <a:off x="4220866" y="3073534"/>
                <a:ext cx="31499" cy="26898"/>
                <a:chOff x="4220866" y="3073534"/>
                <a:chExt cx="31499" cy="26898"/>
              </a:xfrm>
            </p:grpSpPr>
            <p:sp>
              <p:nvSpPr>
                <p:cNvPr id="4599" name="Google Shape;4599;p58"/>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8"/>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58"/>
              <p:cNvGrpSpPr/>
              <p:nvPr/>
            </p:nvGrpSpPr>
            <p:grpSpPr>
              <a:xfrm>
                <a:off x="3869702" y="3230323"/>
                <a:ext cx="31499" cy="26906"/>
                <a:chOff x="3869702" y="3230323"/>
                <a:chExt cx="31499" cy="26906"/>
              </a:xfrm>
            </p:grpSpPr>
            <p:sp>
              <p:nvSpPr>
                <p:cNvPr id="4602" name="Google Shape;4602;p58"/>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8"/>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4" name="Google Shape;4604;p58"/>
            <p:cNvGrpSpPr/>
            <p:nvPr/>
          </p:nvGrpSpPr>
          <p:grpSpPr>
            <a:xfrm>
              <a:off x="4271383" y="3065882"/>
              <a:ext cx="304556" cy="341663"/>
              <a:chOff x="4271383" y="3065882"/>
              <a:chExt cx="304556" cy="341663"/>
            </a:xfrm>
          </p:grpSpPr>
          <p:grpSp>
            <p:nvGrpSpPr>
              <p:cNvPr id="4605" name="Google Shape;4605;p58"/>
              <p:cNvGrpSpPr/>
              <p:nvPr/>
            </p:nvGrpSpPr>
            <p:grpSpPr>
              <a:xfrm>
                <a:off x="4293838" y="3078639"/>
                <a:ext cx="269353" cy="311973"/>
                <a:chOff x="4293838" y="3078639"/>
                <a:chExt cx="269353" cy="311973"/>
              </a:xfrm>
            </p:grpSpPr>
            <p:sp>
              <p:nvSpPr>
                <p:cNvPr id="4606" name="Google Shape;4606;p58"/>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58"/>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8"/>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58"/>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58"/>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8"/>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58"/>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8"/>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8"/>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8"/>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58"/>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58"/>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8"/>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8"/>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8"/>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8"/>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8"/>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3" name="Google Shape;4623;p58"/>
              <p:cNvGrpSpPr/>
              <p:nvPr/>
            </p:nvGrpSpPr>
            <p:grpSpPr>
              <a:xfrm>
                <a:off x="4538164" y="3342061"/>
                <a:ext cx="37776" cy="32380"/>
                <a:chOff x="4538164" y="3342061"/>
                <a:chExt cx="37776" cy="32380"/>
              </a:xfrm>
            </p:grpSpPr>
            <p:sp>
              <p:nvSpPr>
                <p:cNvPr id="4624" name="Google Shape;4624;p58"/>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8"/>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58"/>
              <p:cNvGrpSpPr/>
              <p:nvPr/>
            </p:nvGrpSpPr>
            <p:grpSpPr>
              <a:xfrm>
                <a:off x="4271383" y="3194742"/>
                <a:ext cx="37783" cy="32420"/>
                <a:chOff x="4271383" y="3194742"/>
                <a:chExt cx="37783" cy="32420"/>
              </a:xfrm>
            </p:grpSpPr>
            <p:sp>
              <p:nvSpPr>
                <p:cNvPr id="4627" name="Google Shape;4627;p58"/>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58"/>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9" name="Google Shape;4629;p58"/>
              <p:cNvGrpSpPr/>
              <p:nvPr/>
            </p:nvGrpSpPr>
            <p:grpSpPr>
              <a:xfrm>
                <a:off x="4284416" y="3084058"/>
                <a:ext cx="37783" cy="32357"/>
                <a:chOff x="4284416" y="3084058"/>
                <a:chExt cx="37783" cy="32357"/>
              </a:xfrm>
            </p:grpSpPr>
            <p:sp>
              <p:nvSpPr>
                <p:cNvPr id="4630" name="Google Shape;4630;p58"/>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8"/>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2" name="Google Shape;4632;p58"/>
              <p:cNvGrpSpPr/>
              <p:nvPr/>
            </p:nvGrpSpPr>
            <p:grpSpPr>
              <a:xfrm>
                <a:off x="4478697" y="3297561"/>
                <a:ext cx="37776" cy="32451"/>
                <a:chOff x="4478697" y="3297561"/>
                <a:chExt cx="37776" cy="32451"/>
              </a:xfrm>
            </p:grpSpPr>
            <p:sp>
              <p:nvSpPr>
                <p:cNvPr id="4633" name="Google Shape;4633;p58"/>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8"/>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58"/>
              <p:cNvGrpSpPr/>
              <p:nvPr/>
            </p:nvGrpSpPr>
            <p:grpSpPr>
              <a:xfrm>
                <a:off x="4411813" y="3331711"/>
                <a:ext cx="37776" cy="32451"/>
                <a:chOff x="4411813" y="3331711"/>
                <a:chExt cx="37776" cy="32451"/>
              </a:xfrm>
            </p:grpSpPr>
            <p:sp>
              <p:nvSpPr>
                <p:cNvPr id="4636" name="Google Shape;4636;p58"/>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8"/>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8" name="Google Shape;4638;p58"/>
              <p:cNvGrpSpPr/>
              <p:nvPr/>
            </p:nvGrpSpPr>
            <p:grpSpPr>
              <a:xfrm>
                <a:off x="4337984" y="3375188"/>
                <a:ext cx="37776" cy="32357"/>
                <a:chOff x="4337984" y="3375188"/>
                <a:chExt cx="37776" cy="32357"/>
              </a:xfrm>
            </p:grpSpPr>
            <p:sp>
              <p:nvSpPr>
                <p:cNvPr id="4639" name="Google Shape;4639;p58"/>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8"/>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1" name="Google Shape;4641;p58"/>
              <p:cNvGrpSpPr/>
              <p:nvPr/>
            </p:nvGrpSpPr>
            <p:grpSpPr>
              <a:xfrm>
                <a:off x="4494867" y="3090530"/>
                <a:ext cx="37878" cy="32451"/>
                <a:chOff x="4494867" y="3090530"/>
                <a:chExt cx="37878" cy="32451"/>
              </a:xfrm>
            </p:grpSpPr>
            <p:sp>
              <p:nvSpPr>
                <p:cNvPr id="4642" name="Google Shape;4642;p58"/>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8"/>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4" name="Google Shape;4644;p58"/>
              <p:cNvGrpSpPr/>
              <p:nvPr/>
            </p:nvGrpSpPr>
            <p:grpSpPr>
              <a:xfrm>
                <a:off x="4525124" y="3207774"/>
                <a:ext cx="37783" cy="32420"/>
                <a:chOff x="4525124" y="3207774"/>
                <a:chExt cx="37783" cy="32420"/>
              </a:xfrm>
            </p:grpSpPr>
            <p:sp>
              <p:nvSpPr>
                <p:cNvPr id="4645" name="Google Shape;4645;p58"/>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8"/>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58"/>
              <p:cNvGrpSpPr/>
              <p:nvPr/>
            </p:nvGrpSpPr>
            <p:grpSpPr>
              <a:xfrm>
                <a:off x="4440544" y="3176479"/>
                <a:ext cx="31499" cy="26898"/>
                <a:chOff x="4440544" y="3176479"/>
                <a:chExt cx="31499" cy="26898"/>
              </a:xfrm>
            </p:grpSpPr>
            <p:sp>
              <p:nvSpPr>
                <p:cNvPr id="4648" name="Google Shape;4648;p58"/>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8"/>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58"/>
              <p:cNvGrpSpPr/>
              <p:nvPr/>
            </p:nvGrpSpPr>
            <p:grpSpPr>
              <a:xfrm>
                <a:off x="4350545" y="3156400"/>
                <a:ext cx="31405" cy="27001"/>
                <a:chOff x="4350545" y="3156400"/>
                <a:chExt cx="31405" cy="27001"/>
              </a:xfrm>
            </p:grpSpPr>
            <p:sp>
              <p:nvSpPr>
                <p:cNvPr id="4651" name="Google Shape;4651;p58"/>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8"/>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58"/>
              <p:cNvGrpSpPr/>
              <p:nvPr/>
            </p:nvGrpSpPr>
            <p:grpSpPr>
              <a:xfrm>
                <a:off x="4376703" y="3255058"/>
                <a:ext cx="31405" cy="27001"/>
                <a:chOff x="4376703" y="3255058"/>
                <a:chExt cx="31405" cy="27001"/>
              </a:xfrm>
            </p:grpSpPr>
            <p:sp>
              <p:nvSpPr>
                <p:cNvPr id="4654" name="Google Shape;4654;p58"/>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8"/>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58"/>
              <p:cNvGrpSpPr/>
              <p:nvPr/>
            </p:nvGrpSpPr>
            <p:grpSpPr>
              <a:xfrm>
                <a:off x="4331322" y="3283656"/>
                <a:ext cx="31405" cy="26945"/>
                <a:chOff x="4331322" y="3283656"/>
                <a:chExt cx="31405" cy="26945"/>
              </a:xfrm>
            </p:grpSpPr>
            <p:sp>
              <p:nvSpPr>
                <p:cNvPr id="4657" name="Google Shape;4657;p58"/>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8"/>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58"/>
              <p:cNvGrpSpPr/>
              <p:nvPr/>
            </p:nvGrpSpPr>
            <p:grpSpPr>
              <a:xfrm>
                <a:off x="4380510" y="3065882"/>
                <a:ext cx="31405" cy="26938"/>
                <a:chOff x="4380510" y="3065882"/>
                <a:chExt cx="31405" cy="26938"/>
              </a:xfrm>
            </p:grpSpPr>
            <p:sp>
              <p:nvSpPr>
                <p:cNvPr id="4660" name="Google Shape;4660;p58"/>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8"/>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2" name="Google Shape;4662;p58"/>
            <p:cNvGrpSpPr/>
            <p:nvPr/>
          </p:nvGrpSpPr>
          <p:grpSpPr>
            <a:xfrm>
              <a:off x="4558998" y="3188237"/>
              <a:ext cx="1280131" cy="1052746"/>
              <a:chOff x="4558998" y="3188237"/>
              <a:chExt cx="1280131" cy="1052746"/>
            </a:xfrm>
          </p:grpSpPr>
          <p:sp>
            <p:nvSpPr>
              <p:cNvPr id="4663" name="Google Shape;4663;p58"/>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4" name="Google Shape;4664;p58"/>
              <p:cNvGrpSpPr/>
              <p:nvPr/>
            </p:nvGrpSpPr>
            <p:grpSpPr>
              <a:xfrm>
                <a:off x="4579164" y="3203653"/>
                <a:ext cx="1244833" cy="1020397"/>
                <a:chOff x="4579164" y="3203653"/>
                <a:chExt cx="1244833" cy="1020397"/>
              </a:xfrm>
            </p:grpSpPr>
            <p:sp>
              <p:nvSpPr>
                <p:cNvPr id="4665" name="Google Shape;4665;p58"/>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8"/>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7" name="Google Shape;4667;p58"/>
                <p:cNvGrpSpPr/>
                <p:nvPr/>
              </p:nvGrpSpPr>
              <p:grpSpPr>
                <a:xfrm>
                  <a:off x="4579164" y="3203653"/>
                  <a:ext cx="1244833" cy="1020397"/>
                  <a:chOff x="4579164" y="3203653"/>
                  <a:chExt cx="1244833" cy="1020397"/>
                </a:xfrm>
              </p:grpSpPr>
              <p:sp>
                <p:nvSpPr>
                  <p:cNvPr id="4668" name="Google Shape;4668;p58"/>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8"/>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0" name="Google Shape;4670;p58"/>
                  <p:cNvGrpSpPr/>
                  <p:nvPr/>
                </p:nvGrpSpPr>
                <p:grpSpPr>
                  <a:xfrm>
                    <a:off x="4579164" y="3203653"/>
                    <a:ext cx="1244833" cy="1020397"/>
                    <a:chOff x="4579164" y="3203653"/>
                    <a:chExt cx="1244833" cy="1020397"/>
                  </a:xfrm>
                </p:grpSpPr>
                <p:sp>
                  <p:nvSpPr>
                    <p:cNvPr id="4671" name="Google Shape;4671;p58"/>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8"/>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8"/>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8"/>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8"/>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8"/>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8"/>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8"/>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9" name="Google Shape;4679;p58"/>
                    <p:cNvGrpSpPr/>
                    <p:nvPr/>
                  </p:nvGrpSpPr>
                  <p:grpSpPr>
                    <a:xfrm>
                      <a:off x="4579164" y="3203653"/>
                      <a:ext cx="1244833" cy="1020397"/>
                      <a:chOff x="4579164" y="3203653"/>
                      <a:chExt cx="1244833" cy="1020397"/>
                    </a:xfrm>
                  </p:grpSpPr>
                  <p:sp>
                    <p:nvSpPr>
                      <p:cNvPr id="4680" name="Google Shape;4680;p58"/>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8"/>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8"/>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8"/>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8"/>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8"/>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8"/>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8"/>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8"/>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8"/>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8"/>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8"/>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8"/>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8"/>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4" name="Google Shape;4694;p58"/>
                      <p:cNvGrpSpPr/>
                      <p:nvPr/>
                    </p:nvGrpSpPr>
                    <p:grpSpPr>
                      <a:xfrm>
                        <a:off x="4579164" y="3203653"/>
                        <a:ext cx="1244833" cy="1020397"/>
                        <a:chOff x="4579164" y="3203653"/>
                        <a:chExt cx="1244833" cy="1020397"/>
                      </a:xfrm>
                    </p:grpSpPr>
                    <p:sp>
                      <p:nvSpPr>
                        <p:cNvPr id="4695" name="Google Shape;4695;p58"/>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8"/>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8"/>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8"/>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8"/>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8"/>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8"/>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8"/>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58"/>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58"/>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58"/>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8"/>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8"/>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58"/>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8"/>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8"/>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8"/>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8"/>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58"/>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8"/>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8"/>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58"/>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58"/>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8"/>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9" name="Google Shape;4719;p58"/>
                        <p:cNvGrpSpPr/>
                        <p:nvPr/>
                      </p:nvGrpSpPr>
                      <p:grpSpPr>
                        <a:xfrm>
                          <a:off x="4579164" y="3203653"/>
                          <a:ext cx="1244833" cy="1020397"/>
                          <a:chOff x="4579164" y="3203653"/>
                          <a:chExt cx="1244833" cy="1020397"/>
                        </a:xfrm>
                      </p:grpSpPr>
                      <p:sp>
                        <p:nvSpPr>
                          <p:cNvPr id="4720" name="Google Shape;4720;p58"/>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1" name="Google Shape;4721;p58"/>
                          <p:cNvGrpSpPr/>
                          <p:nvPr/>
                        </p:nvGrpSpPr>
                        <p:grpSpPr>
                          <a:xfrm>
                            <a:off x="4579164" y="3203653"/>
                            <a:ext cx="1244833" cy="1020397"/>
                            <a:chOff x="4579164" y="3203653"/>
                            <a:chExt cx="1244833" cy="1020397"/>
                          </a:xfrm>
                        </p:grpSpPr>
                        <p:sp>
                          <p:nvSpPr>
                            <p:cNvPr id="4722" name="Google Shape;4722;p58"/>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8"/>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8"/>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8"/>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58"/>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8"/>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8"/>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9" name="Google Shape;4729;p58"/>
                            <p:cNvGrpSpPr/>
                            <p:nvPr/>
                          </p:nvGrpSpPr>
                          <p:grpSpPr>
                            <a:xfrm>
                              <a:off x="4579164" y="3203653"/>
                              <a:ext cx="1244833" cy="1020397"/>
                              <a:chOff x="4579164" y="3203653"/>
                              <a:chExt cx="1244833" cy="1020397"/>
                            </a:xfrm>
                          </p:grpSpPr>
                          <p:sp>
                            <p:nvSpPr>
                              <p:cNvPr id="4730" name="Google Shape;4730;p58"/>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8"/>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8"/>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8"/>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58"/>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58"/>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8"/>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8"/>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8"/>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58"/>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8"/>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8"/>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8"/>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3" name="Google Shape;4743;p58"/>
                              <p:cNvGrpSpPr/>
                              <p:nvPr/>
                            </p:nvGrpSpPr>
                            <p:grpSpPr>
                              <a:xfrm>
                                <a:off x="4579164" y="3203653"/>
                                <a:ext cx="1244833" cy="1020397"/>
                                <a:chOff x="4579164" y="3203653"/>
                                <a:chExt cx="1244833" cy="1020397"/>
                              </a:xfrm>
                            </p:grpSpPr>
                            <p:sp>
                              <p:nvSpPr>
                                <p:cNvPr id="4744" name="Google Shape;4744;p58"/>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58"/>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8"/>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58"/>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58"/>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8"/>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58"/>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1" name="Google Shape;4751;p58"/>
                                <p:cNvGrpSpPr/>
                                <p:nvPr/>
                              </p:nvGrpSpPr>
                              <p:grpSpPr>
                                <a:xfrm>
                                  <a:off x="4579164" y="3203653"/>
                                  <a:ext cx="1244833" cy="1020397"/>
                                  <a:chOff x="4579164" y="3203653"/>
                                  <a:chExt cx="1244833" cy="1020397"/>
                                </a:xfrm>
                              </p:grpSpPr>
                              <p:sp>
                                <p:nvSpPr>
                                  <p:cNvPr id="4752" name="Google Shape;4752;p58"/>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8"/>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8"/>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8"/>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58"/>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7" name="Google Shape;4757;p58"/>
                                  <p:cNvGrpSpPr/>
                                  <p:nvPr/>
                                </p:nvGrpSpPr>
                                <p:grpSpPr>
                                  <a:xfrm>
                                    <a:off x="4579164" y="3203653"/>
                                    <a:ext cx="1244833" cy="1020397"/>
                                    <a:chOff x="4579164" y="3203653"/>
                                    <a:chExt cx="1244833" cy="1020397"/>
                                  </a:xfrm>
                                </p:grpSpPr>
                                <p:sp>
                                  <p:nvSpPr>
                                    <p:cNvPr id="4758" name="Google Shape;4758;p58"/>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8"/>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8"/>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8"/>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762" name="Google Shape;4762;p58"/>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8"/>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8"/>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65" name="Google Shape;4765;p58"/>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66" name="Google Shape;4766;p58"/>
              <p:cNvGrpSpPr/>
              <p:nvPr/>
            </p:nvGrpSpPr>
            <p:grpSpPr>
              <a:xfrm>
                <a:off x="4595437" y="3598775"/>
                <a:ext cx="37776" cy="32451"/>
                <a:chOff x="4595437" y="3598775"/>
                <a:chExt cx="37776" cy="32451"/>
              </a:xfrm>
            </p:grpSpPr>
            <p:sp>
              <p:nvSpPr>
                <p:cNvPr id="4767" name="Google Shape;4767;p58"/>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8"/>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58"/>
              <p:cNvGrpSpPr/>
              <p:nvPr/>
            </p:nvGrpSpPr>
            <p:grpSpPr>
              <a:xfrm>
                <a:off x="4641864" y="3524443"/>
                <a:ext cx="37776" cy="32380"/>
                <a:chOff x="4641864" y="3524443"/>
                <a:chExt cx="37776" cy="32380"/>
              </a:xfrm>
            </p:grpSpPr>
            <p:sp>
              <p:nvSpPr>
                <p:cNvPr id="4770" name="Google Shape;4770;p58"/>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8"/>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58"/>
              <p:cNvGrpSpPr/>
              <p:nvPr/>
            </p:nvGrpSpPr>
            <p:grpSpPr>
              <a:xfrm>
                <a:off x="4648431" y="3893901"/>
                <a:ext cx="37776" cy="32357"/>
                <a:chOff x="4648431" y="3893901"/>
                <a:chExt cx="37776" cy="32357"/>
              </a:xfrm>
            </p:grpSpPr>
            <p:sp>
              <p:nvSpPr>
                <p:cNvPr id="4773" name="Google Shape;4773;p58"/>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8"/>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58"/>
              <p:cNvGrpSpPr/>
              <p:nvPr/>
            </p:nvGrpSpPr>
            <p:grpSpPr>
              <a:xfrm>
                <a:off x="4567752" y="3722908"/>
                <a:ext cx="37870" cy="32380"/>
                <a:chOff x="4567752" y="3722908"/>
                <a:chExt cx="37870" cy="32380"/>
              </a:xfrm>
            </p:grpSpPr>
            <p:sp>
              <p:nvSpPr>
                <p:cNvPr id="4776" name="Google Shape;4776;p58"/>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8"/>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58"/>
              <p:cNvGrpSpPr/>
              <p:nvPr/>
            </p:nvGrpSpPr>
            <p:grpSpPr>
              <a:xfrm>
                <a:off x="4617506" y="3652052"/>
                <a:ext cx="37783" cy="32357"/>
                <a:chOff x="4617506" y="3652052"/>
                <a:chExt cx="37783" cy="32357"/>
              </a:xfrm>
            </p:grpSpPr>
            <p:sp>
              <p:nvSpPr>
                <p:cNvPr id="4779" name="Google Shape;4779;p58"/>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8"/>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58"/>
              <p:cNvGrpSpPr/>
              <p:nvPr/>
            </p:nvGrpSpPr>
            <p:grpSpPr>
              <a:xfrm>
                <a:off x="4739005" y="3554149"/>
                <a:ext cx="37870" cy="32357"/>
                <a:chOff x="4739005" y="3554149"/>
                <a:chExt cx="37870" cy="32357"/>
              </a:xfrm>
            </p:grpSpPr>
            <p:sp>
              <p:nvSpPr>
                <p:cNvPr id="4782" name="Google Shape;4782;p58"/>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8"/>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58"/>
              <p:cNvGrpSpPr/>
              <p:nvPr/>
            </p:nvGrpSpPr>
            <p:grpSpPr>
              <a:xfrm>
                <a:off x="4806557" y="3630258"/>
                <a:ext cx="37776" cy="32364"/>
                <a:chOff x="4806557" y="3630258"/>
                <a:chExt cx="37776" cy="32364"/>
              </a:xfrm>
            </p:grpSpPr>
            <p:sp>
              <p:nvSpPr>
                <p:cNvPr id="4785" name="Google Shape;4785;p58"/>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8"/>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58"/>
              <p:cNvGrpSpPr/>
              <p:nvPr/>
            </p:nvGrpSpPr>
            <p:grpSpPr>
              <a:xfrm>
                <a:off x="4737007" y="4004357"/>
                <a:ext cx="37870" cy="32357"/>
                <a:chOff x="4737007" y="4004357"/>
                <a:chExt cx="37870" cy="32357"/>
              </a:xfrm>
            </p:grpSpPr>
            <p:sp>
              <p:nvSpPr>
                <p:cNvPr id="4788" name="Google Shape;4788;p58"/>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8"/>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58"/>
              <p:cNvGrpSpPr/>
              <p:nvPr/>
            </p:nvGrpSpPr>
            <p:grpSpPr>
              <a:xfrm>
                <a:off x="4773634" y="4208627"/>
                <a:ext cx="37776" cy="32357"/>
                <a:chOff x="4773634" y="4208627"/>
                <a:chExt cx="37776" cy="32357"/>
              </a:xfrm>
            </p:grpSpPr>
            <p:sp>
              <p:nvSpPr>
                <p:cNvPr id="4791" name="Google Shape;4791;p58"/>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58"/>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3" name="Google Shape;4793;p58"/>
              <p:cNvGrpSpPr/>
              <p:nvPr/>
            </p:nvGrpSpPr>
            <p:grpSpPr>
              <a:xfrm>
                <a:off x="4888282" y="4074764"/>
                <a:ext cx="37776" cy="32451"/>
                <a:chOff x="4888282" y="4074764"/>
                <a:chExt cx="37776" cy="32451"/>
              </a:xfrm>
            </p:grpSpPr>
            <p:sp>
              <p:nvSpPr>
                <p:cNvPr id="4794" name="Google Shape;4794;p58"/>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58"/>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6" name="Google Shape;4796;p58"/>
              <p:cNvGrpSpPr/>
              <p:nvPr/>
            </p:nvGrpSpPr>
            <p:grpSpPr>
              <a:xfrm>
                <a:off x="4901315" y="3804271"/>
                <a:ext cx="37776" cy="32364"/>
                <a:chOff x="4901315" y="3804271"/>
                <a:chExt cx="37776" cy="32364"/>
              </a:xfrm>
            </p:grpSpPr>
            <p:sp>
              <p:nvSpPr>
                <p:cNvPr id="4797" name="Google Shape;4797;p58"/>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58"/>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58"/>
              <p:cNvGrpSpPr/>
              <p:nvPr/>
            </p:nvGrpSpPr>
            <p:grpSpPr>
              <a:xfrm>
                <a:off x="4866394" y="3715035"/>
                <a:ext cx="37846" cy="32357"/>
                <a:chOff x="4866394" y="3715035"/>
                <a:chExt cx="37846" cy="32357"/>
              </a:xfrm>
            </p:grpSpPr>
            <p:sp>
              <p:nvSpPr>
                <p:cNvPr id="4800" name="Google Shape;4800;p58"/>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8"/>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58"/>
              <p:cNvGrpSpPr/>
              <p:nvPr/>
            </p:nvGrpSpPr>
            <p:grpSpPr>
              <a:xfrm>
                <a:off x="4979233" y="3839798"/>
                <a:ext cx="37878" cy="32420"/>
                <a:chOff x="4979233" y="3839798"/>
                <a:chExt cx="37878" cy="32420"/>
              </a:xfrm>
            </p:grpSpPr>
            <p:sp>
              <p:nvSpPr>
                <p:cNvPr id="4803" name="Google Shape;4803;p58"/>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8"/>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58"/>
              <p:cNvGrpSpPr/>
              <p:nvPr/>
            </p:nvGrpSpPr>
            <p:grpSpPr>
              <a:xfrm>
                <a:off x="4790662" y="3679147"/>
                <a:ext cx="37783" cy="32380"/>
                <a:chOff x="4790662" y="3679147"/>
                <a:chExt cx="37783" cy="32380"/>
              </a:xfrm>
            </p:grpSpPr>
            <p:sp>
              <p:nvSpPr>
                <p:cNvPr id="4806" name="Google Shape;4806;p58"/>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8"/>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58"/>
              <p:cNvGrpSpPr/>
              <p:nvPr/>
            </p:nvGrpSpPr>
            <p:grpSpPr>
              <a:xfrm>
                <a:off x="4857263" y="3557861"/>
                <a:ext cx="37776" cy="32357"/>
                <a:chOff x="4857263" y="3557861"/>
                <a:chExt cx="37776" cy="32357"/>
              </a:xfrm>
            </p:grpSpPr>
            <p:sp>
              <p:nvSpPr>
                <p:cNvPr id="4809" name="Google Shape;4809;p58"/>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58"/>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58"/>
              <p:cNvGrpSpPr/>
              <p:nvPr/>
            </p:nvGrpSpPr>
            <p:grpSpPr>
              <a:xfrm>
                <a:off x="4883902" y="3648033"/>
                <a:ext cx="37783" cy="32380"/>
                <a:chOff x="4883902" y="3648033"/>
                <a:chExt cx="37783" cy="32380"/>
              </a:xfrm>
            </p:grpSpPr>
            <p:sp>
              <p:nvSpPr>
                <p:cNvPr id="4812" name="Google Shape;4812;p58"/>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8"/>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58"/>
              <p:cNvGrpSpPr/>
              <p:nvPr/>
            </p:nvGrpSpPr>
            <p:grpSpPr>
              <a:xfrm>
                <a:off x="4907780" y="3347220"/>
                <a:ext cx="37878" cy="32357"/>
                <a:chOff x="4907780" y="3347220"/>
                <a:chExt cx="37878" cy="32357"/>
              </a:xfrm>
            </p:grpSpPr>
            <p:sp>
              <p:nvSpPr>
                <p:cNvPr id="4815" name="Google Shape;4815;p58"/>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58"/>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58"/>
              <p:cNvGrpSpPr/>
              <p:nvPr/>
            </p:nvGrpSpPr>
            <p:grpSpPr>
              <a:xfrm>
                <a:off x="5065048" y="3738150"/>
                <a:ext cx="37783" cy="32364"/>
                <a:chOff x="5065048" y="3738150"/>
                <a:chExt cx="37783" cy="32364"/>
              </a:xfrm>
            </p:grpSpPr>
            <p:sp>
              <p:nvSpPr>
                <p:cNvPr id="4818" name="Google Shape;4818;p58"/>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8"/>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58"/>
              <p:cNvGrpSpPr/>
              <p:nvPr/>
            </p:nvGrpSpPr>
            <p:grpSpPr>
              <a:xfrm>
                <a:off x="5071616" y="3284615"/>
                <a:ext cx="37783" cy="32357"/>
                <a:chOff x="5071616" y="3284615"/>
                <a:chExt cx="37783" cy="32357"/>
              </a:xfrm>
            </p:grpSpPr>
            <p:sp>
              <p:nvSpPr>
                <p:cNvPr id="4821" name="Google Shape;4821;p58"/>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8"/>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58"/>
              <p:cNvGrpSpPr/>
              <p:nvPr/>
            </p:nvGrpSpPr>
            <p:grpSpPr>
              <a:xfrm>
                <a:off x="5389291" y="3759921"/>
                <a:ext cx="37783" cy="32380"/>
                <a:chOff x="5389291" y="3759921"/>
                <a:chExt cx="37783" cy="32380"/>
              </a:xfrm>
            </p:grpSpPr>
            <p:sp>
              <p:nvSpPr>
                <p:cNvPr id="4824" name="Google Shape;4824;p58"/>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58"/>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58"/>
              <p:cNvGrpSpPr/>
              <p:nvPr/>
            </p:nvGrpSpPr>
            <p:grpSpPr>
              <a:xfrm>
                <a:off x="5431534" y="3632932"/>
                <a:ext cx="37878" cy="32451"/>
                <a:chOff x="5431534" y="3632932"/>
                <a:chExt cx="37878" cy="32451"/>
              </a:xfrm>
            </p:grpSpPr>
            <p:sp>
              <p:nvSpPr>
                <p:cNvPr id="4827" name="Google Shape;4827;p58"/>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58"/>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58"/>
              <p:cNvGrpSpPr/>
              <p:nvPr/>
            </p:nvGrpSpPr>
            <p:grpSpPr>
              <a:xfrm>
                <a:off x="5540755" y="3544829"/>
                <a:ext cx="37783" cy="32357"/>
                <a:chOff x="5540755" y="3544829"/>
                <a:chExt cx="37783" cy="32357"/>
              </a:xfrm>
            </p:grpSpPr>
            <p:sp>
              <p:nvSpPr>
                <p:cNvPr id="4830" name="Google Shape;4830;p58"/>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58"/>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58"/>
              <p:cNvGrpSpPr/>
              <p:nvPr/>
            </p:nvGrpSpPr>
            <p:grpSpPr>
              <a:xfrm>
                <a:off x="5579293" y="3412107"/>
                <a:ext cx="37776" cy="32357"/>
                <a:chOff x="5579293" y="3412107"/>
                <a:chExt cx="37776" cy="32357"/>
              </a:xfrm>
            </p:grpSpPr>
            <p:sp>
              <p:nvSpPr>
                <p:cNvPr id="4833" name="Google Shape;4833;p58"/>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8"/>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58"/>
              <p:cNvGrpSpPr/>
              <p:nvPr/>
            </p:nvGrpSpPr>
            <p:grpSpPr>
              <a:xfrm>
                <a:off x="5801346" y="3284615"/>
                <a:ext cx="37783" cy="32357"/>
                <a:chOff x="5801346" y="3284615"/>
                <a:chExt cx="37783" cy="32357"/>
              </a:xfrm>
            </p:grpSpPr>
            <p:sp>
              <p:nvSpPr>
                <p:cNvPr id="4836" name="Google Shape;4836;p58"/>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8"/>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58"/>
              <p:cNvGrpSpPr/>
              <p:nvPr/>
            </p:nvGrpSpPr>
            <p:grpSpPr>
              <a:xfrm>
                <a:off x="5763578" y="3399067"/>
                <a:ext cx="37776" cy="32364"/>
                <a:chOff x="5763578" y="3399067"/>
                <a:chExt cx="37776" cy="32364"/>
              </a:xfrm>
            </p:grpSpPr>
            <p:sp>
              <p:nvSpPr>
                <p:cNvPr id="4839" name="Google Shape;4839;p58"/>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8"/>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58"/>
              <p:cNvGrpSpPr/>
              <p:nvPr/>
            </p:nvGrpSpPr>
            <p:grpSpPr>
              <a:xfrm>
                <a:off x="5395858" y="3230952"/>
                <a:ext cx="37776" cy="32364"/>
                <a:chOff x="5395858" y="3230952"/>
                <a:chExt cx="37776" cy="32364"/>
              </a:xfrm>
            </p:grpSpPr>
            <p:sp>
              <p:nvSpPr>
                <p:cNvPr id="4842" name="Google Shape;4842;p58"/>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8"/>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58"/>
              <p:cNvGrpSpPr/>
              <p:nvPr/>
            </p:nvGrpSpPr>
            <p:grpSpPr>
              <a:xfrm>
                <a:off x="5264088" y="3188237"/>
                <a:ext cx="37776" cy="32357"/>
                <a:chOff x="5264088" y="3188237"/>
                <a:chExt cx="37776" cy="32357"/>
              </a:xfrm>
            </p:grpSpPr>
            <p:sp>
              <p:nvSpPr>
                <p:cNvPr id="4845" name="Google Shape;4845;p58"/>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8"/>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58"/>
              <p:cNvGrpSpPr/>
              <p:nvPr/>
            </p:nvGrpSpPr>
            <p:grpSpPr>
              <a:xfrm>
                <a:off x="5585758" y="3237425"/>
                <a:ext cx="37878" cy="32357"/>
                <a:chOff x="5585758" y="3237425"/>
                <a:chExt cx="37878" cy="32357"/>
              </a:xfrm>
            </p:grpSpPr>
            <p:sp>
              <p:nvSpPr>
                <p:cNvPr id="4848" name="Google Shape;4848;p58"/>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8"/>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58"/>
              <p:cNvGrpSpPr/>
              <p:nvPr/>
            </p:nvGrpSpPr>
            <p:grpSpPr>
              <a:xfrm>
                <a:off x="4874196" y="3291088"/>
                <a:ext cx="37878" cy="32451"/>
                <a:chOff x="4874196" y="3291088"/>
                <a:chExt cx="37878" cy="32451"/>
              </a:xfrm>
            </p:grpSpPr>
            <p:sp>
              <p:nvSpPr>
                <p:cNvPr id="4851" name="Google Shape;4851;p58"/>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8"/>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58"/>
              <p:cNvGrpSpPr/>
              <p:nvPr/>
            </p:nvGrpSpPr>
            <p:grpSpPr>
              <a:xfrm>
                <a:off x="5197770" y="3785466"/>
                <a:ext cx="37783" cy="32427"/>
                <a:chOff x="5197770" y="3785466"/>
                <a:chExt cx="37783" cy="32427"/>
              </a:xfrm>
            </p:grpSpPr>
            <p:sp>
              <p:nvSpPr>
                <p:cNvPr id="4854" name="Google Shape;4854;p58"/>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8"/>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58"/>
              <p:cNvGrpSpPr/>
              <p:nvPr/>
            </p:nvGrpSpPr>
            <p:grpSpPr>
              <a:xfrm>
                <a:off x="5177699" y="3492117"/>
                <a:ext cx="37776" cy="32357"/>
                <a:chOff x="5177699" y="3492117"/>
                <a:chExt cx="37776" cy="32357"/>
              </a:xfrm>
            </p:grpSpPr>
            <p:sp>
              <p:nvSpPr>
                <p:cNvPr id="4857" name="Google Shape;4857;p58"/>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8"/>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58"/>
              <p:cNvGrpSpPr/>
              <p:nvPr/>
            </p:nvGrpSpPr>
            <p:grpSpPr>
              <a:xfrm>
                <a:off x="5349431" y="3622346"/>
                <a:ext cx="37870" cy="32380"/>
                <a:chOff x="5349431" y="3622346"/>
                <a:chExt cx="37870" cy="32380"/>
              </a:xfrm>
            </p:grpSpPr>
            <p:sp>
              <p:nvSpPr>
                <p:cNvPr id="4860" name="Google Shape;4860;p58"/>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8"/>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58"/>
              <p:cNvGrpSpPr/>
              <p:nvPr/>
            </p:nvGrpSpPr>
            <p:grpSpPr>
              <a:xfrm>
                <a:off x="5068855" y="3563980"/>
                <a:ext cx="53954" cy="46223"/>
                <a:chOff x="5068855" y="3563980"/>
                <a:chExt cx="53954" cy="46223"/>
              </a:xfrm>
            </p:grpSpPr>
            <p:sp>
              <p:nvSpPr>
                <p:cNvPr id="4863" name="Google Shape;4863;p58"/>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8"/>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58"/>
              <p:cNvGrpSpPr/>
              <p:nvPr/>
            </p:nvGrpSpPr>
            <p:grpSpPr>
              <a:xfrm>
                <a:off x="5037654" y="3392507"/>
                <a:ext cx="37870" cy="32451"/>
                <a:chOff x="5037654" y="3392507"/>
                <a:chExt cx="37870" cy="32451"/>
              </a:xfrm>
            </p:grpSpPr>
            <p:sp>
              <p:nvSpPr>
                <p:cNvPr id="4866" name="Google Shape;4866;p58"/>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8"/>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58"/>
              <p:cNvGrpSpPr/>
              <p:nvPr/>
            </p:nvGrpSpPr>
            <p:grpSpPr>
              <a:xfrm>
                <a:off x="5456560" y="3368629"/>
                <a:ext cx="37870" cy="32451"/>
                <a:chOff x="5456560" y="3368629"/>
                <a:chExt cx="37870" cy="32451"/>
              </a:xfrm>
            </p:grpSpPr>
            <p:sp>
              <p:nvSpPr>
                <p:cNvPr id="4869" name="Google Shape;4869;p58"/>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8"/>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1" name="Google Shape;4871;p58"/>
              <p:cNvGrpSpPr/>
              <p:nvPr/>
            </p:nvGrpSpPr>
            <p:grpSpPr>
              <a:xfrm>
                <a:off x="4755749" y="3501516"/>
                <a:ext cx="46246" cy="39608"/>
                <a:chOff x="4755749" y="3501516"/>
                <a:chExt cx="46246" cy="39608"/>
              </a:xfrm>
            </p:grpSpPr>
            <p:sp>
              <p:nvSpPr>
                <p:cNvPr id="4872" name="Google Shape;4872;p58"/>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8"/>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58"/>
              <p:cNvGrpSpPr/>
              <p:nvPr/>
            </p:nvGrpSpPr>
            <p:grpSpPr>
              <a:xfrm>
                <a:off x="4681346" y="3485582"/>
                <a:ext cx="37783" cy="32427"/>
                <a:chOff x="4681346" y="3485582"/>
                <a:chExt cx="37783" cy="32427"/>
              </a:xfrm>
            </p:grpSpPr>
            <p:sp>
              <p:nvSpPr>
                <p:cNvPr id="4875" name="Google Shape;4875;p58"/>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8"/>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58"/>
              <p:cNvGrpSpPr/>
              <p:nvPr/>
            </p:nvGrpSpPr>
            <p:grpSpPr>
              <a:xfrm>
                <a:off x="4767067" y="3291088"/>
                <a:ext cx="37878" cy="32451"/>
                <a:chOff x="4767067" y="3291088"/>
                <a:chExt cx="37878" cy="32451"/>
              </a:xfrm>
            </p:grpSpPr>
            <p:sp>
              <p:nvSpPr>
                <p:cNvPr id="4878" name="Google Shape;4878;p58"/>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8"/>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0" name="Google Shape;4880;p58"/>
              <p:cNvGrpSpPr/>
              <p:nvPr/>
            </p:nvGrpSpPr>
            <p:grpSpPr>
              <a:xfrm>
                <a:off x="4687819" y="3405539"/>
                <a:ext cx="37776" cy="32451"/>
                <a:chOff x="4687819" y="3405539"/>
                <a:chExt cx="37776" cy="32451"/>
              </a:xfrm>
            </p:grpSpPr>
            <p:sp>
              <p:nvSpPr>
                <p:cNvPr id="4881" name="Google Shape;4881;p58"/>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8"/>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3" name="Google Shape;4883;p58"/>
              <p:cNvGrpSpPr/>
              <p:nvPr/>
            </p:nvGrpSpPr>
            <p:grpSpPr>
              <a:xfrm>
                <a:off x="4923101" y="3444809"/>
                <a:ext cx="52813" cy="45318"/>
                <a:chOff x="4923101" y="3444809"/>
                <a:chExt cx="52813" cy="45318"/>
              </a:xfrm>
            </p:grpSpPr>
            <p:sp>
              <p:nvSpPr>
                <p:cNvPr id="4884" name="Google Shape;4884;p58"/>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8"/>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6" name="Google Shape;4886;p58"/>
              <p:cNvGrpSpPr/>
              <p:nvPr/>
            </p:nvGrpSpPr>
            <p:grpSpPr>
              <a:xfrm>
                <a:off x="4846040" y="3654750"/>
                <a:ext cx="31405" cy="26993"/>
                <a:chOff x="4846040" y="3654750"/>
                <a:chExt cx="31405" cy="26993"/>
              </a:xfrm>
            </p:grpSpPr>
            <p:sp>
              <p:nvSpPr>
                <p:cNvPr id="4887" name="Google Shape;4887;p58"/>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8"/>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58"/>
              <p:cNvGrpSpPr/>
              <p:nvPr/>
            </p:nvGrpSpPr>
            <p:grpSpPr>
              <a:xfrm>
                <a:off x="4925673" y="3691700"/>
                <a:ext cx="40253" cy="34472"/>
                <a:chOff x="4925673" y="3691700"/>
                <a:chExt cx="40253" cy="34472"/>
              </a:xfrm>
            </p:grpSpPr>
            <p:sp>
              <p:nvSpPr>
                <p:cNvPr id="4890" name="Google Shape;4890;p58"/>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58"/>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58"/>
              <p:cNvGrpSpPr/>
              <p:nvPr/>
            </p:nvGrpSpPr>
            <p:grpSpPr>
              <a:xfrm>
                <a:off x="4894653" y="3740848"/>
                <a:ext cx="31405" cy="26906"/>
                <a:chOff x="4894653" y="3740848"/>
                <a:chExt cx="31405" cy="26906"/>
              </a:xfrm>
            </p:grpSpPr>
            <p:sp>
              <p:nvSpPr>
                <p:cNvPr id="4893" name="Google Shape;4893;p58"/>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8"/>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58"/>
              <p:cNvGrpSpPr/>
              <p:nvPr/>
            </p:nvGrpSpPr>
            <p:grpSpPr>
              <a:xfrm>
                <a:off x="4962300" y="3696348"/>
                <a:ext cx="38255" cy="32773"/>
                <a:chOff x="4962300" y="3696348"/>
                <a:chExt cx="38255" cy="32773"/>
              </a:xfrm>
            </p:grpSpPr>
            <p:sp>
              <p:nvSpPr>
                <p:cNvPr id="4896" name="Google Shape;4896;p58"/>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8"/>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8" name="Google Shape;4898;p58"/>
              <p:cNvGrpSpPr/>
              <p:nvPr/>
            </p:nvGrpSpPr>
            <p:grpSpPr>
              <a:xfrm>
                <a:off x="4980185" y="3743349"/>
                <a:ext cx="31499" cy="26969"/>
                <a:chOff x="4980185" y="3743349"/>
                <a:chExt cx="31499" cy="26969"/>
              </a:xfrm>
            </p:grpSpPr>
            <p:sp>
              <p:nvSpPr>
                <p:cNvPr id="4899" name="Google Shape;4899;p58"/>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8"/>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58"/>
              <p:cNvGrpSpPr/>
              <p:nvPr/>
            </p:nvGrpSpPr>
            <p:grpSpPr>
              <a:xfrm>
                <a:off x="5013768" y="3734312"/>
                <a:ext cx="31499" cy="26969"/>
                <a:chOff x="5013768" y="3734312"/>
                <a:chExt cx="31499" cy="26969"/>
              </a:xfrm>
            </p:grpSpPr>
            <p:sp>
              <p:nvSpPr>
                <p:cNvPr id="4902" name="Google Shape;4902;p58"/>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8"/>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4" name="Google Shape;4904;p58"/>
              <p:cNvGrpSpPr/>
              <p:nvPr/>
            </p:nvGrpSpPr>
            <p:grpSpPr>
              <a:xfrm>
                <a:off x="5036703" y="3764545"/>
                <a:ext cx="31499" cy="26898"/>
                <a:chOff x="5036703" y="3764545"/>
                <a:chExt cx="31499" cy="26898"/>
              </a:xfrm>
            </p:grpSpPr>
            <p:sp>
              <p:nvSpPr>
                <p:cNvPr id="4905" name="Google Shape;4905;p58"/>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8"/>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58"/>
              <p:cNvGrpSpPr/>
              <p:nvPr/>
            </p:nvGrpSpPr>
            <p:grpSpPr>
              <a:xfrm>
                <a:off x="4953546" y="3768352"/>
                <a:ext cx="31405" cy="26898"/>
                <a:chOff x="4953546" y="3768352"/>
                <a:chExt cx="31405" cy="26898"/>
              </a:xfrm>
            </p:grpSpPr>
            <p:sp>
              <p:nvSpPr>
                <p:cNvPr id="4908" name="Google Shape;4908;p58"/>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8"/>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58"/>
              <p:cNvGrpSpPr/>
              <p:nvPr/>
            </p:nvGrpSpPr>
            <p:grpSpPr>
              <a:xfrm>
                <a:off x="4964770" y="3814016"/>
                <a:ext cx="31499" cy="26993"/>
                <a:chOff x="4964770" y="3814016"/>
                <a:chExt cx="31499" cy="26993"/>
              </a:xfrm>
            </p:grpSpPr>
            <p:sp>
              <p:nvSpPr>
                <p:cNvPr id="4911" name="Google Shape;4911;p58"/>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8"/>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58"/>
              <p:cNvGrpSpPr/>
              <p:nvPr/>
            </p:nvGrpSpPr>
            <p:grpSpPr>
              <a:xfrm>
                <a:off x="4923290" y="3800504"/>
                <a:ext cx="31468" cy="26898"/>
                <a:chOff x="4923290" y="3800504"/>
                <a:chExt cx="31468" cy="26898"/>
              </a:xfrm>
            </p:grpSpPr>
            <p:sp>
              <p:nvSpPr>
                <p:cNvPr id="4914" name="Google Shape;4914;p58"/>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8"/>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6" name="Google Shape;4916;p58"/>
              <p:cNvGrpSpPr/>
              <p:nvPr/>
            </p:nvGrpSpPr>
            <p:grpSpPr>
              <a:xfrm>
                <a:off x="5108534" y="3650943"/>
                <a:ext cx="31405" cy="26993"/>
                <a:chOff x="5108534" y="3650943"/>
                <a:chExt cx="31405" cy="26993"/>
              </a:xfrm>
            </p:grpSpPr>
            <p:sp>
              <p:nvSpPr>
                <p:cNvPr id="4917" name="Google Shape;4917;p58"/>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8"/>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58"/>
              <p:cNvGrpSpPr/>
              <p:nvPr/>
            </p:nvGrpSpPr>
            <p:grpSpPr>
              <a:xfrm>
                <a:off x="5119380" y="3760739"/>
                <a:ext cx="31499" cy="26993"/>
                <a:chOff x="5119380" y="3760739"/>
                <a:chExt cx="31499" cy="26993"/>
              </a:xfrm>
            </p:grpSpPr>
            <p:sp>
              <p:nvSpPr>
                <p:cNvPr id="4920" name="Google Shape;4920;p58"/>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8"/>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2" name="Google Shape;4922;p58"/>
              <p:cNvGrpSpPr/>
              <p:nvPr/>
            </p:nvGrpSpPr>
            <p:grpSpPr>
              <a:xfrm>
                <a:off x="5119380" y="3788235"/>
                <a:ext cx="31499" cy="26993"/>
                <a:chOff x="5119380" y="3788235"/>
                <a:chExt cx="31499" cy="26993"/>
              </a:xfrm>
            </p:grpSpPr>
            <p:sp>
              <p:nvSpPr>
                <p:cNvPr id="4923" name="Google Shape;4923;p58"/>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8"/>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58"/>
              <p:cNvGrpSpPr/>
              <p:nvPr/>
            </p:nvGrpSpPr>
            <p:grpSpPr>
              <a:xfrm>
                <a:off x="5158005" y="3875284"/>
                <a:ext cx="31405" cy="27001"/>
                <a:chOff x="5158005" y="3875284"/>
                <a:chExt cx="31405" cy="27001"/>
              </a:xfrm>
            </p:grpSpPr>
            <p:sp>
              <p:nvSpPr>
                <p:cNvPr id="4926" name="Google Shape;4926;p58"/>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8"/>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58"/>
              <p:cNvGrpSpPr/>
              <p:nvPr/>
            </p:nvGrpSpPr>
            <p:grpSpPr>
              <a:xfrm>
                <a:off x="5233163" y="3764545"/>
                <a:ext cx="31499" cy="26898"/>
                <a:chOff x="5233163" y="3764545"/>
                <a:chExt cx="31499" cy="26898"/>
              </a:xfrm>
            </p:grpSpPr>
            <p:sp>
              <p:nvSpPr>
                <p:cNvPr id="4929" name="Google Shape;4929;p58"/>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8"/>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58"/>
              <p:cNvGrpSpPr/>
              <p:nvPr/>
            </p:nvGrpSpPr>
            <p:grpSpPr>
              <a:xfrm>
                <a:off x="5276168" y="3805545"/>
                <a:ext cx="31499" cy="26906"/>
                <a:chOff x="5276168" y="3805545"/>
                <a:chExt cx="31499" cy="26906"/>
              </a:xfrm>
            </p:grpSpPr>
            <p:sp>
              <p:nvSpPr>
                <p:cNvPr id="4932" name="Google Shape;4932;p58"/>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8"/>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58"/>
              <p:cNvGrpSpPr/>
              <p:nvPr/>
            </p:nvGrpSpPr>
            <p:grpSpPr>
              <a:xfrm>
                <a:off x="5294053" y="3851933"/>
                <a:ext cx="31405" cy="26945"/>
                <a:chOff x="5294053" y="3851933"/>
                <a:chExt cx="31405" cy="26945"/>
              </a:xfrm>
            </p:grpSpPr>
            <p:sp>
              <p:nvSpPr>
                <p:cNvPr id="4935" name="Google Shape;4935;p58"/>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8"/>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58"/>
              <p:cNvGrpSpPr/>
              <p:nvPr/>
            </p:nvGrpSpPr>
            <p:grpSpPr>
              <a:xfrm>
                <a:off x="5341723" y="3851902"/>
                <a:ext cx="31405" cy="26977"/>
                <a:chOff x="5341723" y="3851902"/>
                <a:chExt cx="31405" cy="26977"/>
              </a:xfrm>
            </p:grpSpPr>
            <p:sp>
              <p:nvSpPr>
                <p:cNvPr id="4938" name="Google Shape;4938;p58"/>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8"/>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58"/>
              <p:cNvGrpSpPr/>
              <p:nvPr/>
            </p:nvGrpSpPr>
            <p:grpSpPr>
              <a:xfrm>
                <a:off x="5054871" y="3507855"/>
                <a:ext cx="31405" cy="26993"/>
                <a:chOff x="5054871" y="3507855"/>
                <a:chExt cx="31405" cy="26993"/>
              </a:xfrm>
            </p:grpSpPr>
            <p:sp>
              <p:nvSpPr>
                <p:cNvPr id="4941" name="Google Shape;4941;p58"/>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8"/>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58"/>
              <p:cNvGrpSpPr/>
              <p:nvPr/>
            </p:nvGrpSpPr>
            <p:grpSpPr>
              <a:xfrm>
                <a:off x="4876579" y="3675325"/>
                <a:ext cx="31405" cy="26969"/>
                <a:chOff x="4876579" y="3675325"/>
                <a:chExt cx="31405" cy="26969"/>
              </a:xfrm>
            </p:grpSpPr>
            <p:sp>
              <p:nvSpPr>
                <p:cNvPr id="4944" name="Google Shape;4944;p58"/>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58"/>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58"/>
              <p:cNvGrpSpPr/>
              <p:nvPr/>
            </p:nvGrpSpPr>
            <p:grpSpPr>
              <a:xfrm>
                <a:off x="4842233" y="3688333"/>
                <a:ext cx="31405" cy="26993"/>
                <a:chOff x="4842233" y="3688333"/>
                <a:chExt cx="31405" cy="26993"/>
              </a:xfrm>
            </p:grpSpPr>
            <p:sp>
              <p:nvSpPr>
                <p:cNvPr id="4947" name="Google Shape;4947;p58"/>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8"/>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58"/>
              <p:cNvGrpSpPr/>
              <p:nvPr/>
            </p:nvGrpSpPr>
            <p:grpSpPr>
              <a:xfrm>
                <a:off x="5187876" y="3608032"/>
                <a:ext cx="31405" cy="27001"/>
                <a:chOff x="5187876" y="3608032"/>
                <a:chExt cx="31405" cy="27001"/>
              </a:xfrm>
            </p:grpSpPr>
            <p:sp>
              <p:nvSpPr>
                <p:cNvPr id="4950" name="Google Shape;4950;p58"/>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8"/>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2" name="Google Shape;4952;p58"/>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8"/>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4" name="Google Shape;4954;p58"/>
              <p:cNvGrpSpPr/>
              <p:nvPr/>
            </p:nvGrpSpPr>
            <p:grpSpPr>
              <a:xfrm>
                <a:off x="5269224" y="3304167"/>
                <a:ext cx="40253" cy="34402"/>
                <a:chOff x="5269224" y="3304167"/>
                <a:chExt cx="40253" cy="34402"/>
              </a:xfrm>
            </p:grpSpPr>
            <p:sp>
              <p:nvSpPr>
                <p:cNvPr id="4955" name="Google Shape;4955;p58"/>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8"/>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58"/>
              <p:cNvGrpSpPr/>
              <p:nvPr/>
            </p:nvGrpSpPr>
            <p:grpSpPr>
              <a:xfrm>
                <a:off x="5327354" y="3476615"/>
                <a:ext cx="49864" cy="42723"/>
                <a:chOff x="5327354" y="3476615"/>
                <a:chExt cx="49864" cy="42723"/>
              </a:xfrm>
            </p:grpSpPr>
            <p:sp>
              <p:nvSpPr>
                <p:cNvPr id="4958" name="Google Shape;4958;p58"/>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8"/>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0" name="Google Shape;4960;p58"/>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8"/>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2" name="Google Shape;4962;p58"/>
              <p:cNvGrpSpPr/>
              <p:nvPr/>
            </p:nvGrpSpPr>
            <p:grpSpPr>
              <a:xfrm>
                <a:off x="5341723" y="3775957"/>
                <a:ext cx="31405" cy="26898"/>
                <a:chOff x="5341723" y="3775957"/>
                <a:chExt cx="31405" cy="26898"/>
              </a:xfrm>
            </p:grpSpPr>
            <p:sp>
              <p:nvSpPr>
                <p:cNvPr id="4963" name="Google Shape;4963;p58"/>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8"/>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58"/>
              <p:cNvGrpSpPr/>
              <p:nvPr/>
            </p:nvGrpSpPr>
            <p:grpSpPr>
              <a:xfrm>
                <a:off x="5439053" y="3699274"/>
                <a:ext cx="31405" cy="26898"/>
                <a:chOff x="5439053" y="3699274"/>
                <a:chExt cx="31405" cy="26898"/>
              </a:xfrm>
            </p:grpSpPr>
            <p:sp>
              <p:nvSpPr>
                <p:cNvPr id="4966" name="Google Shape;4966;p58"/>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58"/>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58"/>
              <p:cNvGrpSpPr/>
              <p:nvPr/>
            </p:nvGrpSpPr>
            <p:grpSpPr>
              <a:xfrm>
                <a:off x="5412414" y="3622307"/>
                <a:ext cx="31499" cy="26993"/>
                <a:chOff x="5412414" y="3622307"/>
                <a:chExt cx="31499" cy="26993"/>
              </a:xfrm>
            </p:grpSpPr>
            <p:sp>
              <p:nvSpPr>
                <p:cNvPr id="4969" name="Google Shape;4969;p58"/>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8"/>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58"/>
              <p:cNvGrpSpPr/>
              <p:nvPr/>
            </p:nvGrpSpPr>
            <p:grpSpPr>
              <a:xfrm>
                <a:off x="5476254" y="3473949"/>
                <a:ext cx="26835" cy="26930"/>
                <a:chOff x="5476254" y="3473949"/>
                <a:chExt cx="26835" cy="26930"/>
              </a:xfrm>
            </p:grpSpPr>
            <p:sp>
              <p:nvSpPr>
                <p:cNvPr id="4972" name="Google Shape;4972;p58"/>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8"/>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58"/>
              <p:cNvGrpSpPr/>
              <p:nvPr/>
            </p:nvGrpSpPr>
            <p:grpSpPr>
              <a:xfrm>
                <a:off x="5564547" y="3481594"/>
                <a:ext cx="31397" cy="26898"/>
                <a:chOff x="5564547" y="3481594"/>
                <a:chExt cx="31397" cy="26898"/>
              </a:xfrm>
            </p:grpSpPr>
            <p:sp>
              <p:nvSpPr>
                <p:cNvPr id="4975" name="Google Shape;4975;p58"/>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8"/>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58"/>
              <p:cNvGrpSpPr/>
              <p:nvPr/>
            </p:nvGrpSpPr>
            <p:grpSpPr>
              <a:xfrm>
                <a:off x="5534101" y="3470174"/>
                <a:ext cx="31397" cy="26906"/>
                <a:chOff x="5534101" y="3470174"/>
                <a:chExt cx="31397" cy="26906"/>
              </a:xfrm>
            </p:grpSpPr>
            <p:sp>
              <p:nvSpPr>
                <p:cNvPr id="4978" name="Google Shape;4978;p58"/>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8"/>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58"/>
              <p:cNvGrpSpPr/>
              <p:nvPr/>
            </p:nvGrpSpPr>
            <p:grpSpPr>
              <a:xfrm>
                <a:off x="5610879" y="3314486"/>
                <a:ext cx="31499" cy="26938"/>
                <a:chOff x="5610879" y="3314486"/>
                <a:chExt cx="31499" cy="26938"/>
              </a:xfrm>
            </p:grpSpPr>
            <p:sp>
              <p:nvSpPr>
                <p:cNvPr id="4981" name="Google Shape;4981;p58"/>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8"/>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58"/>
              <p:cNvGrpSpPr/>
              <p:nvPr/>
            </p:nvGrpSpPr>
            <p:grpSpPr>
              <a:xfrm>
                <a:off x="4834525" y="3501382"/>
                <a:ext cx="31499" cy="26898"/>
                <a:chOff x="4834525" y="3501382"/>
                <a:chExt cx="31499" cy="26898"/>
              </a:xfrm>
            </p:grpSpPr>
            <p:sp>
              <p:nvSpPr>
                <p:cNvPr id="4984" name="Google Shape;4984;p58"/>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8"/>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58"/>
              <p:cNvGrpSpPr/>
              <p:nvPr/>
            </p:nvGrpSpPr>
            <p:grpSpPr>
              <a:xfrm>
                <a:off x="4898460" y="3580158"/>
                <a:ext cx="31405" cy="26898"/>
                <a:chOff x="4898460" y="3580158"/>
                <a:chExt cx="31405" cy="26898"/>
              </a:xfrm>
            </p:grpSpPr>
            <p:sp>
              <p:nvSpPr>
                <p:cNvPr id="4987" name="Google Shape;4987;p58"/>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8"/>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58"/>
              <p:cNvGrpSpPr/>
              <p:nvPr/>
            </p:nvGrpSpPr>
            <p:grpSpPr>
              <a:xfrm>
                <a:off x="4882667" y="3608032"/>
                <a:ext cx="31499" cy="27001"/>
                <a:chOff x="4882667" y="3608032"/>
                <a:chExt cx="31499" cy="27001"/>
              </a:xfrm>
            </p:grpSpPr>
            <p:sp>
              <p:nvSpPr>
                <p:cNvPr id="4990" name="Google Shape;4990;p58"/>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8"/>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2" name="Google Shape;4992;p58"/>
              <p:cNvGrpSpPr/>
              <p:nvPr/>
            </p:nvGrpSpPr>
            <p:grpSpPr>
              <a:xfrm>
                <a:off x="4843373" y="3631407"/>
                <a:ext cx="16273" cy="16186"/>
                <a:chOff x="4843373" y="3631407"/>
                <a:chExt cx="16273" cy="16186"/>
              </a:xfrm>
            </p:grpSpPr>
            <p:sp>
              <p:nvSpPr>
                <p:cNvPr id="4993" name="Google Shape;4993;p58"/>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8"/>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58"/>
              <p:cNvGrpSpPr/>
              <p:nvPr/>
            </p:nvGrpSpPr>
            <p:grpSpPr>
              <a:xfrm>
                <a:off x="4727773" y="3591578"/>
                <a:ext cx="31499" cy="26898"/>
                <a:chOff x="4727773" y="3591578"/>
                <a:chExt cx="31499" cy="26898"/>
              </a:xfrm>
            </p:grpSpPr>
            <p:sp>
              <p:nvSpPr>
                <p:cNvPr id="4996" name="Google Shape;4996;p58"/>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8"/>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8" name="Google Shape;4998;p58"/>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8"/>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0" name="Google Shape;5000;p58"/>
              <p:cNvGrpSpPr/>
              <p:nvPr/>
            </p:nvGrpSpPr>
            <p:grpSpPr>
              <a:xfrm>
                <a:off x="4609421" y="3577398"/>
                <a:ext cx="31499" cy="27001"/>
                <a:chOff x="4609421" y="3577398"/>
                <a:chExt cx="31499" cy="27001"/>
              </a:xfrm>
            </p:grpSpPr>
            <p:sp>
              <p:nvSpPr>
                <p:cNvPr id="5001" name="Google Shape;5001;p58"/>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8"/>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58"/>
              <p:cNvGrpSpPr/>
              <p:nvPr/>
            </p:nvGrpSpPr>
            <p:grpSpPr>
              <a:xfrm>
                <a:off x="4649289" y="3577398"/>
                <a:ext cx="31499" cy="27001"/>
                <a:chOff x="4649289" y="3577398"/>
                <a:chExt cx="31499" cy="27001"/>
              </a:xfrm>
            </p:grpSpPr>
            <p:sp>
              <p:nvSpPr>
                <p:cNvPr id="5004" name="Google Shape;5004;p58"/>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8"/>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58"/>
              <p:cNvGrpSpPr/>
              <p:nvPr/>
            </p:nvGrpSpPr>
            <p:grpSpPr>
              <a:xfrm>
                <a:off x="4605614" y="3639523"/>
                <a:ext cx="31499" cy="26906"/>
                <a:chOff x="4605614" y="3639523"/>
                <a:chExt cx="31499" cy="26906"/>
              </a:xfrm>
            </p:grpSpPr>
            <p:sp>
              <p:nvSpPr>
                <p:cNvPr id="5007" name="Google Shape;5007;p58"/>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8"/>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9" name="Google Shape;5009;p58"/>
              <p:cNvGrpSpPr/>
              <p:nvPr/>
            </p:nvGrpSpPr>
            <p:grpSpPr>
              <a:xfrm>
                <a:off x="4785149" y="3618846"/>
                <a:ext cx="26930" cy="26843"/>
                <a:chOff x="4785149" y="3618846"/>
                <a:chExt cx="26930" cy="26843"/>
              </a:xfrm>
            </p:grpSpPr>
            <p:sp>
              <p:nvSpPr>
                <p:cNvPr id="5010" name="Google Shape;5010;p58"/>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8"/>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2" name="Google Shape;5012;p58"/>
              <p:cNvGrpSpPr/>
              <p:nvPr/>
            </p:nvGrpSpPr>
            <p:grpSpPr>
              <a:xfrm>
                <a:off x="4810167" y="3601567"/>
                <a:ext cx="31405" cy="26898"/>
                <a:chOff x="4810167" y="3601567"/>
                <a:chExt cx="31405" cy="26898"/>
              </a:xfrm>
            </p:grpSpPr>
            <p:sp>
              <p:nvSpPr>
                <p:cNvPr id="5013" name="Google Shape;5013;p58"/>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8"/>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58"/>
              <p:cNvGrpSpPr/>
              <p:nvPr/>
            </p:nvGrpSpPr>
            <p:grpSpPr>
              <a:xfrm>
                <a:off x="4831002" y="3373230"/>
                <a:ext cx="31405" cy="26898"/>
                <a:chOff x="4831002" y="3373230"/>
                <a:chExt cx="31405" cy="26898"/>
              </a:xfrm>
            </p:grpSpPr>
            <p:sp>
              <p:nvSpPr>
                <p:cNvPr id="5016" name="Google Shape;5016;p58"/>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8"/>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58"/>
              <p:cNvGrpSpPr/>
              <p:nvPr/>
            </p:nvGrpSpPr>
            <p:grpSpPr>
              <a:xfrm>
                <a:off x="4719311" y="3355054"/>
                <a:ext cx="31499" cy="27001"/>
                <a:chOff x="4719311" y="3355054"/>
                <a:chExt cx="31499" cy="27001"/>
              </a:xfrm>
            </p:grpSpPr>
            <p:sp>
              <p:nvSpPr>
                <p:cNvPr id="5019" name="Google Shape;5019;p58"/>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8"/>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58"/>
              <p:cNvGrpSpPr/>
              <p:nvPr/>
            </p:nvGrpSpPr>
            <p:grpSpPr>
              <a:xfrm>
                <a:off x="4798755" y="3450260"/>
                <a:ext cx="26930" cy="26930"/>
                <a:chOff x="4798755" y="3450260"/>
                <a:chExt cx="26930" cy="26930"/>
              </a:xfrm>
            </p:grpSpPr>
            <p:sp>
              <p:nvSpPr>
                <p:cNvPr id="5022" name="Google Shape;5022;p58"/>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8"/>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58"/>
              <p:cNvGrpSpPr/>
              <p:nvPr/>
            </p:nvGrpSpPr>
            <p:grpSpPr>
              <a:xfrm>
                <a:off x="4645576" y="3467555"/>
                <a:ext cx="31405" cy="26953"/>
                <a:chOff x="4645576" y="3467555"/>
                <a:chExt cx="31405" cy="26953"/>
              </a:xfrm>
            </p:grpSpPr>
            <p:sp>
              <p:nvSpPr>
                <p:cNvPr id="5025" name="Google Shape;5025;p58"/>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8"/>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7" name="Google Shape;5027;p58"/>
              <p:cNvGrpSpPr/>
              <p:nvPr/>
            </p:nvGrpSpPr>
            <p:grpSpPr>
              <a:xfrm>
                <a:off x="4687631" y="3583965"/>
                <a:ext cx="31499" cy="26898"/>
                <a:chOff x="4687631" y="3583965"/>
                <a:chExt cx="31499" cy="26898"/>
              </a:xfrm>
            </p:grpSpPr>
            <p:sp>
              <p:nvSpPr>
                <p:cNvPr id="5028" name="Google Shape;5028;p58"/>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8"/>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58"/>
              <p:cNvGrpSpPr/>
              <p:nvPr/>
            </p:nvGrpSpPr>
            <p:grpSpPr>
              <a:xfrm>
                <a:off x="4719311" y="3471314"/>
                <a:ext cx="31499" cy="27001"/>
                <a:chOff x="4719311" y="3471314"/>
                <a:chExt cx="31499" cy="27001"/>
              </a:xfrm>
            </p:grpSpPr>
            <p:sp>
              <p:nvSpPr>
                <p:cNvPr id="5031" name="Google Shape;5031;p58"/>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8"/>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58"/>
              <p:cNvGrpSpPr/>
              <p:nvPr/>
            </p:nvGrpSpPr>
            <p:grpSpPr>
              <a:xfrm>
                <a:off x="4719311" y="3434404"/>
                <a:ext cx="31499" cy="26898"/>
                <a:chOff x="4719311" y="3434404"/>
                <a:chExt cx="31499" cy="26898"/>
              </a:xfrm>
            </p:grpSpPr>
            <p:sp>
              <p:nvSpPr>
                <p:cNvPr id="5034" name="Google Shape;5034;p58"/>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8"/>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58"/>
              <p:cNvGrpSpPr/>
              <p:nvPr/>
            </p:nvGrpSpPr>
            <p:grpSpPr>
              <a:xfrm>
                <a:off x="4768876" y="3401772"/>
                <a:ext cx="31499" cy="26898"/>
                <a:chOff x="4768876" y="3401772"/>
                <a:chExt cx="31499" cy="26898"/>
              </a:xfrm>
            </p:grpSpPr>
            <p:sp>
              <p:nvSpPr>
                <p:cNvPr id="5037" name="Google Shape;5037;p58"/>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8"/>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58"/>
              <p:cNvGrpSpPr/>
              <p:nvPr/>
            </p:nvGrpSpPr>
            <p:grpSpPr>
              <a:xfrm>
                <a:off x="4762214" y="3471377"/>
                <a:ext cx="26938" cy="26938"/>
                <a:chOff x="4762214" y="3471377"/>
                <a:chExt cx="26938" cy="26938"/>
              </a:xfrm>
            </p:grpSpPr>
            <p:sp>
              <p:nvSpPr>
                <p:cNvPr id="5040" name="Google Shape;5040;p58"/>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8"/>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58"/>
              <p:cNvGrpSpPr/>
              <p:nvPr/>
            </p:nvGrpSpPr>
            <p:grpSpPr>
              <a:xfrm>
                <a:off x="4790473" y="3344782"/>
                <a:ext cx="31405" cy="26898"/>
                <a:chOff x="4790473" y="3344782"/>
                <a:chExt cx="31405" cy="26898"/>
              </a:xfrm>
            </p:grpSpPr>
            <p:sp>
              <p:nvSpPr>
                <p:cNvPr id="5043" name="Google Shape;5043;p58"/>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8"/>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58"/>
              <p:cNvGrpSpPr/>
              <p:nvPr/>
            </p:nvGrpSpPr>
            <p:grpSpPr>
              <a:xfrm>
                <a:off x="4823774" y="3950733"/>
                <a:ext cx="37398" cy="32034"/>
                <a:chOff x="4823774" y="3950733"/>
                <a:chExt cx="37398" cy="32034"/>
              </a:xfrm>
            </p:grpSpPr>
            <p:sp>
              <p:nvSpPr>
                <p:cNvPr id="5046" name="Google Shape;5046;p58"/>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8"/>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58"/>
              <p:cNvGrpSpPr/>
              <p:nvPr/>
            </p:nvGrpSpPr>
            <p:grpSpPr>
              <a:xfrm>
                <a:off x="4823396" y="4110566"/>
                <a:ext cx="31405" cy="26906"/>
                <a:chOff x="4823396" y="4110566"/>
                <a:chExt cx="31405" cy="26906"/>
              </a:xfrm>
            </p:grpSpPr>
            <p:sp>
              <p:nvSpPr>
                <p:cNvPr id="5049" name="Google Shape;5049;p58"/>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8"/>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58"/>
              <p:cNvGrpSpPr/>
              <p:nvPr/>
            </p:nvGrpSpPr>
            <p:grpSpPr>
              <a:xfrm>
                <a:off x="4838332" y="3821150"/>
                <a:ext cx="31499" cy="26898"/>
                <a:chOff x="4838332" y="3821150"/>
                <a:chExt cx="31499" cy="26898"/>
              </a:xfrm>
            </p:grpSpPr>
            <p:sp>
              <p:nvSpPr>
                <p:cNvPr id="5052" name="Google Shape;5052;p58"/>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8"/>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58"/>
              <p:cNvGrpSpPr/>
              <p:nvPr/>
            </p:nvGrpSpPr>
            <p:grpSpPr>
              <a:xfrm>
                <a:off x="4661275" y="3815007"/>
                <a:ext cx="36824" cy="31523"/>
                <a:chOff x="4661275" y="3815007"/>
                <a:chExt cx="36824" cy="31523"/>
              </a:xfrm>
            </p:grpSpPr>
            <p:sp>
              <p:nvSpPr>
                <p:cNvPr id="5055" name="Google Shape;5055;p58"/>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8"/>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58"/>
              <p:cNvGrpSpPr/>
              <p:nvPr/>
            </p:nvGrpSpPr>
            <p:grpSpPr>
              <a:xfrm>
                <a:off x="4558998" y="3851037"/>
                <a:ext cx="33591" cy="28699"/>
                <a:chOff x="4558998" y="3851037"/>
                <a:chExt cx="33591" cy="28699"/>
              </a:xfrm>
            </p:grpSpPr>
            <p:sp>
              <p:nvSpPr>
                <p:cNvPr id="5058" name="Google Shape;5058;p58"/>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8"/>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0" name="Google Shape;5060;p58"/>
              <p:cNvGrpSpPr/>
              <p:nvPr/>
            </p:nvGrpSpPr>
            <p:grpSpPr>
              <a:xfrm>
                <a:off x="4696762" y="3638587"/>
                <a:ext cx="33591" cy="28794"/>
                <a:chOff x="4696762" y="3638587"/>
                <a:chExt cx="33591" cy="28794"/>
              </a:xfrm>
            </p:grpSpPr>
            <p:sp>
              <p:nvSpPr>
                <p:cNvPr id="5061" name="Google Shape;5061;p58"/>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58"/>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3" name="Google Shape;5063;p58"/>
              <p:cNvGrpSpPr/>
              <p:nvPr/>
            </p:nvGrpSpPr>
            <p:grpSpPr>
              <a:xfrm>
                <a:off x="4929479" y="3939140"/>
                <a:ext cx="33497" cy="28692"/>
                <a:chOff x="4929479" y="3939140"/>
                <a:chExt cx="33497" cy="28692"/>
              </a:xfrm>
            </p:grpSpPr>
            <p:sp>
              <p:nvSpPr>
                <p:cNvPr id="5064" name="Google Shape;5064;p58"/>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8"/>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58"/>
              <p:cNvGrpSpPr/>
              <p:nvPr/>
            </p:nvGrpSpPr>
            <p:grpSpPr>
              <a:xfrm>
                <a:off x="4907119" y="3986039"/>
                <a:ext cx="33497" cy="28699"/>
                <a:chOff x="4907119" y="3986039"/>
                <a:chExt cx="33497" cy="28699"/>
              </a:xfrm>
            </p:grpSpPr>
            <p:sp>
              <p:nvSpPr>
                <p:cNvPr id="5067" name="Google Shape;5067;p58"/>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8"/>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58"/>
              <p:cNvGrpSpPr/>
              <p:nvPr/>
            </p:nvGrpSpPr>
            <p:grpSpPr>
              <a:xfrm>
                <a:off x="4911783" y="4048102"/>
                <a:ext cx="33591" cy="28762"/>
                <a:chOff x="4911783" y="4048102"/>
                <a:chExt cx="33591" cy="28762"/>
              </a:xfrm>
            </p:grpSpPr>
            <p:sp>
              <p:nvSpPr>
                <p:cNvPr id="5070" name="Google Shape;5070;p58"/>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8"/>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2" name="Google Shape;5072;p58"/>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8"/>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4" name="Google Shape;5074;p58"/>
              <p:cNvGrpSpPr/>
              <p:nvPr/>
            </p:nvGrpSpPr>
            <p:grpSpPr>
              <a:xfrm>
                <a:off x="4762623" y="3837847"/>
                <a:ext cx="42416" cy="36273"/>
                <a:chOff x="4762623" y="3837847"/>
                <a:chExt cx="42416" cy="36273"/>
              </a:xfrm>
            </p:grpSpPr>
            <p:sp>
              <p:nvSpPr>
                <p:cNvPr id="5075" name="Google Shape;5075;p58"/>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8"/>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58"/>
              <p:cNvGrpSpPr/>
              <p:nvPr/>
            </p:nvGrpSpPr>
            <p:grpSpPr>
              <a:xfrm>
                <a:off x="4746044" y="4104966"/>
                <a:ext cx="33497" cy="28699"/>
                <a:chOff x="4746044" y="4104966"/>
                <a:chExt cx="33497" cy="28699"/>
              </a:xfrm>
            </p:grpSpPr>
            <p:sp>
              <p:nvSpPr>
                <p:cNvPr id="5078" name="Google Shape;5078;p58"/>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8"/>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0" name="Google Shape;5080;p58"/>
              <p:cNvGrpSpPr/>
              <p:nvPr/>
            </p:nvGrpSpPr>
            <p:grpSpPr>
              <a:xfrm>
                <a:off x="4859646" y="4162554"/>
                <a:ext cx="33591" cy="28762"/>
                <a:chOff x="4859646" y="4162554"/>
                <a:chExt cx="33591" cy="28762"/>
              </a:xfrm>
            </p:grpSpPr>
            <p:sp>
              <p:nvSpPr>
                <p:cNvPr id="5081" name="Google Shape;5081;p58"/>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8"/>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3" name="Google Shape;5083;p58"/>
            <p:cNvGrpSpPr/>
            <p:nvPr/>
          </p:nvGrpSpPr>
          <p:grpSpPr>
            <a:xfrm>
              <a:off x="3597785" y="3274438"/>
              <a:ext cx="855610" cy="1122100"/>
              <a:chOff x="3597785" y="3274438"/>
              <a:chExt cx="855610" cy="1122100"/>
            </a:xfrm>
          </p:grpSpPr>
          <p:grpSp>
            <p:nvGrpSpPr>
              <p:cNvPr id="5084" name="Google Shape;5084;p58"/>
              <p:cNvGrpSpPr/>
              <p:nvPr/>
            </p:nvGrpSpPr>
            <p:grpSpPr>
              <a:xfrm>
                <a:off x="3617857" y="3284717"/>
                <a:ext cx="826785" cy="1099165"/>
                <a:chOff x="3617857" y="3284717"/>
                <a:chExt cx="826785" cy="1099165"/>
              </a:xfrm>
            </p:grpSpPr>
            <p:sp>
              <p:nvSpPr>
                <p:cNvPr id="5085" name="Google Shape;5085;p58"/>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8"/>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8"/>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8"/>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8"/>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8"/>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8"/>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8"/>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8"/>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8"/>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8"/>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8"/>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8"/>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8"/>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8"/>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8"/>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8"/>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8"/>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8"/>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58"/>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8"/>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8"/>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8"/>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8"/>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8"/>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8"/>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8"/>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8"/>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8"/>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8"/>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8"/>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8"/>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8"/>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8"/>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8"/>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8"/>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8"/>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8"/>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8"/>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8"/>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8"/>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8"/>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8"/>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8"/>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58"/>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8"/>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8"/>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8"/>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8"/>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8"/>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8"/>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58"/>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8"/>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8"/>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8"/>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8"/>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58"/>
              <p:cNvGrpSpPr/>
              <p:nvPr/>
            </p:nvGrpSpPr>
            <p:grpSpPr>
              <a:xfrm>
                <a:off x="4180904" y="4251758"/>
                <a:ext cx="37783" cy="32420"/>
                <a:chOff x="4180904" y="4251758"/>
                <a:chExt cx="37783" cy="32420"/>
              </a:xfrm>
            </p:grpSpPr>
            <p:sp>
              <p:nvSpPr>
                <p:cNvPr id="5142" name="Google Shape;5142;p58"/>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8"/>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58"/>
              <p:cNvGrpSpPr/>
              <p:nvPr/>
            </p:nvGrpSpPr>
            <p:grpSpPr>
              <a:xfrm>
                <a:off x="4201644" y="4081324"/>
                <a:ext cx="37783" cy="32364"/>
                <a:chOff x="4201644" y="4081324"/>
                <a:chExt cx="37783" cy="32364"/>
              </a:xfrm>
            </p:grpSpPr>
            <p:sp>
              <p:nvSpPr>
                <p:cNvPr id="5145" name="Google Shape;5145;p58"/>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8"/>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58"/>
              <p:cNvGrpSpPr/>
              <p:nvPr/>
            </p:nvGrpSpPr>
            <p:grpSpPr>
              <a:xfrm>
                <a:off x="4284416" y="3887428"/>
                <a:ext cx="37783" cy="32451"/>
                <a:chOff x="4284416" y="3887428"/>
                <a:chExt cx="37783" cy="32451"/>
              </a:xfrm>
            </p:grpSpPr>
            <p:sp>
              <p:nvSpPr>
                <p:cNvPr id="5148" name="Google Shape;5148;p58"/>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8"/>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0" name="Google Shape;5150;p58"/>
              <p:cNvGrpSpPr/>
              <p:nvPr/>
            </p:nvGrpSpPr>
            <p:grpSpPr>
              <a:xfrm>
                <a:off x="4223721" y="3860404"/>
                <a:ext cx="37870" cy="32364"/>
                <a:chOff x="4223721" y="3860404"/>
                <a:chExt cx="37870" cy="32364"/>
              </a:xfrm>
            </p:grpSpPr>
            <p:sp>
              <p:nvSpPr>
                <p:cNvPr id="5151" name="Google Shape;5151;p58"/>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8"/>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3" name="Google Shape;5153;p58"/>
              <p:cNvGrpSpPr/>
              <p:nvPr/>
            </p:nvGrpSpPr>
            <p:grpSpPr>
              <a:xfrm>
                <a:off x="4104889" y="3699242"/>
                <a:ext cx="37776" cy="32357"/>
                <a:chOff x="4104889" y="3699242"/>
                <a:chExt cx="37776" cy="32357"/>
              </a:xfrm>
            </p:grpSpPr>
            <p:sp>
              <p:nvSpPr>
                <p:cNvPr id="5154" name="Google Shape;5154;p58"/>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8"/>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58"/>
              <p:cNvGrpSpPr/>
              <p:nvPr/>
            </p:nvGrpSpPr>
            <p:grpSpPr>
              <a:xfrm>
                <a:off x="4143608" y="3475121"/>
                <a:ext cx="37878" cy="32420"/>
                <a:chOff x="4143608" y="3475121"/>
                <a:chExt cx="37878" cy="32420"/>
              </a:xfrm>
            </p:grpSpPr>
            <p:sp>
              <p:nvSpPr>
                <p:cNvPr id="5157" name="Google Shape;5157;p58"/>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8"/>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58"/>
              <p:cNvGrpSpPr/>
              <p:nvPr/>
            </p:nvGrpSpPr>
            <p:grpSpPr>
              <a:xfrm>
                <a:off x="4217248" y="3570893"/>
                <a:ext cx="37776" cy="32364"/>
                <a:chOff x="4217248" y="3570893"/>
                <a:chExt cx="37776" cy="32364"/>
              </a:xfrm>
            </p:grpSpPr>
            <p:sp>
              <p:nvSpPr>
                <p:cNvPr id="5160" name="Google Shape;5160;p58"/>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8"/>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58"/>
              <p:cNvGrpSpPr/>
              <p:nvPr/>
            </p:nvGrpSpPr>
            <p:grpSpPr>
              <a:xfrm>
                <a:off x="4255307" y="3431612"/>
                <a:ext cx="37776" cy="32451"/>
                <a:chOff x="4255307" y="3431612"/>
                <a:chExt cx="37776" cy="32451"/>
              </a:xfrm>
            </p:grpSpPr>
            <p:sp>
              <p:nvSpPr>
                <p:cNvPr id="5163" name="Google Shape;5163;p58"/>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8"/>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58"/>
              <p:cNvGrpSpPr/>
              <p:nvPr/>
            </p:nvGrpSpPr>
            <p:grpSpPr>
              <a:xfrm>
                <a:off x="3853052" y="3577398"/>
                <a:ext cx="37776" cy="32420"/>
                <a:chOff x="3853052" y="3577398"/>
                <a:chExt cx="37776" cy="32420"/>
              </a:xfrm>
            </p:grpSpPr>
            <p:sp>
              <p:nvSpPr>
                <p:cNvPr id="5166" name="Google Shape;5166;p58"/>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8"/>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58"/>
              <p:cNvGrpSpPr/>
              <p:nvPr/>
            </p:nvGrpSpPr>
            <p:grpSpPr>
              <a:xfrm>
                <a:off x="4039908" y="3412107"/>
                <a:ext cx="37776" cy="32357"/>
                <a:chOff x="4039908" y="3412107"/>
                <a:chExt cx="37776" cy="32357"/>
              </a:xfrm>
            </p:grpSpPr>
            <p:sp>
              <p:nvSpPr>
                <p:cNvPr id="5169" name="Google Shape;5169;p58"/>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8"/>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58"/>
              <p:cNvGrpSpPr/>
              <p:nvPr/>
            </p:nvGrpSpPr>
            <p:grpSpPr>
              <a:xfrm>
                <a:off x="4017360" y="3342061"/>
                <a:ext cx="37870" cy="32380"/>
                <a:chOff x="4017360" y="3342061"/>
                <a:chExt cx="37870" cy="32380"/>
              </a:xfrm>
            </p:grpSpPr>
            <p:sp>
              <p:nvSpPr>
                <p:cNvPr id="5172" name="Google Shape;5172;p58"/>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8"/>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4" name="Google Shape;5174;p58"/>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8"/>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6" name="Google Shape;5176;p58"/>
              <p:cNvGrpSpPr/>
              <p:nvPr/>
            </p:nvGrpSpPr>
            <p:grpSpPr>
              <a:xfrm>
                <a:off x="3750870" y="3418650"/>
                <a:ext cx="37776" cy="32380"/>
                <a:chOff x="3750870" y="3418650"/>
                <a:chExt cx="37776" cy="32380"/>
              </a:xfrm>
            </p:grpSpPr>
            <p:sp>
              <p:nvSpPr>
                <p:cNvPr id="5177" name="Google Shape;5177;p58"/>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8"/>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58"/>
              <p:cNvGrpSpPr/>
              <p:nvPr/>
            </p:nvGrpSpPr>
            <p:grpSpPr>
              <a:xfrm>
                <a:off x="3632509" y="3274438"/>
                <a:ext cx="37783" cy="32357"/>
                <a:chOff x="3632509" y="3274438"/>
                <a:chExt cx="37783" cy="32357"/>
              </a:xfrm>
            </p:grpSpPr>
            <p:sp>
              <p:nvSpPr>
                <p:cNvPr id="5180" name="Google Shape;5180;p58"/>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8"/>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58"/>
              <p:cNvGrpSpPr/>
              <p:nvPr/>
            </p:nvGrpSpPr>
            <p:grpSpPr>
              <a:xfrm>
                <a:off x="3906424" y="3297561"/>
                <a:ext cx="37776" cy="32451"/>
                <a:chOff x="3906424" y="3297561"/>
                <a:chExt cx="37776" cy="32451"/>
              </a:xfrm>
            </p:grpSpPr>
            <p:sp>
              <p:nvSpPr>
                <p:cNvPr id="5183" name="Google Shape;5183;p58"/>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8"/>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58"/>
              <p:cNvGrpSpPr/>
              <p:nvPr/>
            </p:nvGrpSpPr>
            <p:grpSpPr>
              <a:xfrm>
                <a:off x="3866084" y="3412107"/>
                <a:ext cx="37776" cy="32357"/>
                <a:chOff x="3866084" y="3412107"/>
                <a:chExt cx="37776" cy="32357"/>
              </a:xfrm>
            </p:grpSpPr>
            <p:sp>
              <p:nvSpPr>
                <p:cNvPr id="5186" name="Google Shape;5186;p58"/>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8"/>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58"/>
              <p:cNvGrpSpPr/>
              <p:nvPr/>
            </p:nvGrpSpPr>
            <p:grpSpPr>
              <a:xfrm>
                <a:off x="4023919" y="3766409"/>
                <a:ext cx="37783" cy="32357"/>
                <a:chOff x="4023919" y="3766409"/>
                <a:chExt cx="37783" cy="32357"/>
              </a:xfrm>
            </p:grpSpPr>
            <p:sp>
              <p:nvSpPr>
                <p:cNvPr id="5189" name="Google Shape;5189;p58"/>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8"/>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58"/>
              <p:cNvGrpSpPr/>
              <p:nvPr/>
            </p:nvGrpSpPr>
            <p:grpSpPr>
              <a:xfrm>
                <a:off x="3973882" y="3779449"/>
                <a:ext cx="37776" cy="32357"/>
                <a:chOff x="3973882" y="3779449"/>
                <a:chExt cx="37776" cy="32357"/>
              </a:xfrm>
            </p:grpSpPr>
            <p:sp>
              <p:nvSpPr>
                <p:cNvPr id="5192" name="Google Shape;5192;p58"/>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8"/>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58"/>
              <p:cNvGrpSpPr/>
              <p:nvPr/>
            </p:nvGrpSpPr>
            <p:grpSpPr>
              <a:xfrm>
                <a:off x="4073398" y="3838028"/>
                <a:ext cx="37776" cy="32380"/>
                <a:chOff x="4073398" y="3838028"/>
                <a:chExt cx="37776" cy="32380"/>
              </a:xfrm>
            </p:grpSpPr>
            <p:sp>
              <p:nvSpPr>
                <p:cNvPr id="5195" name="Google Shape;5195;p58"/>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8"/>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58"/>
              <p:cNvGrpSpPr/>
              <p:nvPr/>
            </p:nvGrpSpPr>
            <p:grpSpPr>
              <a:xfrm>
                <a:off x="4342672" y="4144496"/>
                <a:ext cx="37752" cy="32364"/>
                <a:chOff x="4342672" y="4144496"/>
                <a:chExt cx="37752" cy="32364"/>
              </a:xfrm>
            </p:grpSpPr>
            <p:sp>
              <p:nvSpPr>
                <p:cNvPr id="5198" name="Google Shape;5198;p58"/>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8"/>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58"/>
              <p:cNvGrpSpPr/>
              <p:nvPr/>
            </p:nvGrpSpPr>
            <p:grpSpPr>
              <a:xfrm>
                <a:off x="4406386" y="4056872"/>
                <a:ext cx="37783" cy="32364"/>
                <a:chOff x="4406386" y="4056872"/>
                <a:chExt cx="37783" cy="32364"/>
              </a:xfrm>
            </p:grpSpPr>
            <p:sp>
              <p:nvSpPr>
                <p:cNvPr id="5201" name="Google Shape;5201;p58"/>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8"/>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58"/>
              <p:cNvGrpSpPr/>
              <p:nvPr/>
            </p:nvGrpSpPr>
            <p:grpSpPr>
              <a:xfrm>
                <a:off x="4284416" y="4245254"/>
                <a:ext cx="37783" cy="32357"/>
                <a:chOff x="4284416" y="4245254"/>
                <a:chExt cx="37783" cy="32357"/>
              </a:xfrm>
            </p:grpSpPr>
            <p:sp>
              <p:nvSpPr>
                <p:cNvPr id="5204" name="Google Shape;5204;p58"/>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8"/>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58"/>
              <p:cNvGrpSpPr/>
              <p:nvPr/>
            </p:nvGrpSpPr>
            <p:grpSpPr>
              <a:xfrm>
                <a:off x="4219057" y="4331258"/>
                <a:ext cx="37776" cy="32364"/>
                <a:chOff x="4219057" y="4331258"/>
                <a:chExt cx="37776" cy="32364"/>
              </a:xfrm>
            </p:grpSpPr>
            <p:sp>
              <p:nvSpPr>
                <p:cNvPr id="5207" name="Google Shape;5207;p58"/>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8"/>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58"/>
              <p:cNvGrpSpPr/>
              <p:nvPr/>
            </p:nvGrpSpPr>
            <p:grpSpPr>
              <a:xfrm>
                <a:off x="4204122" y="4141688"/>
                <a:ext cx="33497" cy="28699"/>
                <a:chOff x="4204122" y="4141688"/>
                <a:chExt cx="33497" cy="28699"/>
              </a:xfrm>
            </p:grpSpPr>
            <p:sp>
              <p:nvSpPr>
                <p:cNvPr id="5210" name="Google Shape;5210;p58"/>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8"/>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58"/>
              <p:cNvGrpSpPr/>
              <p:nvPr/>
            </p:nvGrpSpPr>
            <p:grpSpPr>
              <a:xfrm>
                <a:off x="4301546" y="4003869"/>
                <a:ext cx="38916" cy="33324"/>
                <a:chOff x="4301546" y="4003869"/>
                <a:chExt cx="38916" cy="33324"/>
              </a:xfrm>
            </p:grpSpPr>
            <p:sp>
              <p:nvSpPr>
                <p:cNvPr id="5213" name="Google Shape;5213;p58"/>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8"/>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58"/>
              <p:cNvGrpSpPr/>
              <p:nvPr/>
            </p:nvGrpSpPr>
            <p:grpSpPr>
              <a:xfrm>
                <a:off x="4210681" y="3924669"/>
                <a:ext cx="36549" cy="31366"/>
                <a:chOff x="4210681" y="3924669"/>
                <a:chExt cx="36549" cy="31366"/>
              </a:xfrm>
            </p:grpSpPr>
            <p:sp>
              <p:nvSpPr>
                <p:cNvPr id="5216" name="Google Shape;5216;p58"/>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8"/>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58"/>
              <p:cNvGrpSpPr/>
              <p:nvPr/>
            </p:nvGrpSpPr>
            <p:grpSpPr>
              <a:xfrm>
                <a:off x="3987771" y="3628874"/>
                <a:ext cx="31499" cy="26993"/>
                <a:chOff x="3987771" y="3628874"/>
                <a:chExt cx="31499" cy="26993"/>
              </a:xfrm>
            </p:grpSpPr>
            <p:sp>
              <p:nvSpPr>
                <p:cNvPr id="5219" name="Google Shape;5219;p58"/>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8"/>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58"/>
              <p:cNvGrpSpPr/>
              <p:nvPr/>
            </p:nvGrpSpPr>
            <p:grpSpPr>
              <a:xfrm>
                <a:off x="4087382" y="3775674"/>
                <a:ext cx="31405" cy="26898"/>
                <a:chOff x="4087382" y="3775674"/>
                <a:chExt cx="31405" cy="26898"/>
              </a:xfrm>
            </p:grpSpPr>
            <p:sp>
              <p:nvSpPr>
                <p:cNvPr id="5222" name="Google Shape;5222;p58"/>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8"/>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58"/>
              <p:cNvGrpSpPr/>
              <p:nvPr/>
            </p:nvGrpSpPr>
            <p:grpSpPr>
              <a:xfrm>
                <a:off x="4118873" y="3856637"/>
                <a:ext cx="31405" cy="26906"/>
                <a:chOff x="4118873" y="3856637"/>
                <a:chExt cx="31405" cy="26906"/>
              </a:xfrm>
            </p:grpSpPr>
            <p:sp>
              <p:nvSpPr>
                <p:cNvPr id="5225" name="Google Shape;5225;p58"/>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8"/>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58"/>
              <p:cNvGrpSpPr/>
              <p:nvPr/>
            </p:nvGrpSpPr>
            <p:grpSpPr>
              <a:xfrm>
                <a:off x="4168541" y="3639523"/>
                <a:ext cx="31499" cy="26906"/>
                <a:chOff x="4168541" y="3639523"/>
                <a:chExt cx="31499" cy="26906"/>
              </a:xfrm>
            </p:grpSpPr>
            <p:sp>
              <p:nvSpPr>
                <p:cNvPr id="5228" name="Google Shape;5228;p58"/>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8"/>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58"/>
              <p:cNvGrpSpPr/>
              <p:nvPr/>
            </p:nvGrpSpPr>
            <p:grpSpPr>
              <a:xfrm>
                <a:off x="3965789" y="3393545"/>
                <a:ext cx="31405" cy="26945"/>
                <a:chOff x="3965789" y="3393545"/>
                <a:chExt cx="31405" cy="26945"/>
              </a:xfrm>
            </p:grpSpPr>
            <p:sp>
              <p:nvSpPr>
                <p:cNvPr id="5231" name="Google Shape;5231;p58"/>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8"/>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58"/>
              <p:cNvGrpSpPr/>
              <p:nvPr/>
            </p:nvGrpSpPr>
            <p:grpSpPr>
              <a:xfrm>
                <a:off x="3925166" y="3491008"/>
                <a:ext cx="31405" cy="27001"/>
                <a:chOff x="3925166" y="3491008"/>
                <a:chExt cx="31405" cy="27001"/>
              </a:xfrm>
            </p:grpSpPr>
            <p:sp>
              <p:nvSpPr>
                <p:cNvPr id="5234" name="Google Shape;5234;p58"/>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8"/>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58"/>
              <p:cNvGrpSpPr/>
              <p:nvPr/>
            </p:nvGrpSpPr>
            <p:grpSpPr>
              <a:xfrm>
                <a:off x="3682845" y="3340976"/>
                <a:ext cx="31397" cy="26898"/>
                <a:chOff x="3682845" y="3340976"/>
                <a:chExt cx="31397" cy="26898"/>
              </a:xfrm>
            </p:grpSpPr>
            <p:sp>
              <p:nvSpPr>
                <p:cNvPr id="5237" name="Google Shape;5237;p58"/>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8"/>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58"/>
              <p:cNvGrpSpPr/>
              <p:nvPr/>
            </p:nvGrpSpPr>
            <p:grpSpPr>
              <a:xfrm>
                <a:off x="3795393" y="3353725"/>
                <a:ext cx="31499" cy="26993"/>
                <a:chOff x="3795393" y="3353725"/>
                <a:chExt cx="31499" cy="26993"/>
              </a:xfrm>
            </p:grpSpPr>
            <p:sp>
              <p:nvSpPr>
                <p:cNvPr id="5240" name="Google Shape;5240;p58"/>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8"/>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58"/>
              <p:cNvGrpSpPr/>
              <p:nvPr/>
            </p:nvGrpSpPr>
            <p:grpSpPr>
              <a:xfrm>
                <a:off x="4176909" y="4363221"/>
                <a:ext cx="38924" cy="33316"/>
                <a:chOff x="4176909" y="4363221"/>
                <a:chExt cx="38924" cy="33316"/>
              </a:xfrm>
            </p:grpSpPr>
            <p:sp>
              <p:nvSpPr>
                <p:cNvPr id="5243" name="Google Shape;5243;p58"/>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8"/>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58"/>
              <p:cNvGrpSpPr/>
              <p:nvPr/>
            </p:nvGrpSpPr>
            <p:grpSpPr>
              <a:xfrm>
                <a:off x="4226191" y="4007660"/>
                <a:ext cx="33560" cy="28770"/>
                <a:chOff x="4226191" y="4007660"/>
                <a:chExt cx="33560" cy="28770"/>
              </a:xfrm>
            </p:grpSpPr>
            <p:sp>
              <p:nvSpPr>
                <p:cNvPr id="5246" name="Google Shape;5246;p58"/>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8"/>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58"/>
              <p:cNvGrpSpPr/>
              <p:nvPr/>
            </p:nvGrpSpPr>
            <p:grpSpPr>
              <a:xfrm>
                <a:off x="3597785" y="3377045"/>
                <a:ext cx="33591" cy="28699"/>
                <a:chOff x="3597785" y="3377045"/>
                <a:chExt cx="33591" cy="28699"/>
              </a:xfrm>
            </p:grpSpPr>
            <p:sp>
              <p:nvSpPr>
                <p:cNvPr id="5249" name="Google Shape;5249;p58"/>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8"/>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58"/>
              <p:cNvGrpSpPr/>
              <p:nvPr/>
            </p:nvGrpSpPr>
            <p:grpSpPr>
              <a:xfrm>
                <a:off x="3887870" y="3669796"/>
                <a:ext cx="33591" cy="28692"/>
                <a:chOff x="3887870" y="3669796"/>
                <a:chExt cx="33591" cy="28692"/>
              </a:xfrm>
            </p:grpSpPr>
            <p:sp>
              <p:nvSpPr>
                <p:cNvPr id="5252" name="Google Shape;5252;p58"/>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8"/>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58"/>
              <p:cNvGrpSpPr/>
              <p:nvPr/>
            </p:nvGrpSpPr>
            <p:grpSpPr>
              <a:xfrm>
                <a:off x="3818320" y="3481625"/>
                <a:ext cx="33497" cy="28770"/>
                <a:chOff x="3818320" y="3481625"/>
                <a:chExt cx="33497" cy="28770"/>
              </a:xfrm>
            </p:grpSpPr>
            <p:sp>
              <p:nvSpPr>
                <p:cNvPr id="5255" name="Google Shape;5255;p58"/>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8"/>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7" name="Google Shape;5257;p58"/>
              <p:cNvGrpSpPr/>
              <p:nvPr/>
            </p:nvGrpSpPr>
            <p:grpSpPr>
              <a:xfrm>
                <a:off x="4278139" y="4120948"/>
                <a:ext cx="37492" cy="32129"/>
                <a:chOff x="4278139" y="4120948"/>
                <a:chExt cx="37492" cy="32129"/>
              </a:xfrm>
            </p:grpSpPr>
            <p:sp>
              <p:nvSpPr>
                <p:cNvPr id="5258" name="Google Shape;5258;p58"/>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8"/>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58"/>
              <p:cNvGrpSpPr/>
              <p:nvPr/>
            </p:nvGrpSpPr>
            <p:grpSpPr>
              <a:xfrm>
                <a:off x="4419898" y="3977388"/>
                <a:ext cx="33497" cy="28692"/>
                <a:chOff x="4419898" y="3977388"/>
                <a:chExt cx="33497" cy="28692"/>
              </a:xfrm>
            </p:grpSpPr>
            <p:sp>
              <p:nvSpPr>
                <p:cNvPr id="5261" name="Google Shape;5261;p58"/>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8"/>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58"/>
              <p:cNvGrpSpPr/>
              <p:nvPr/>
            </p:nvGrpSpPr>
            <p:grpSpPr>
              <a:xfrm>
                <a:off x="4158930" y="4034684"/>
                <a:ext cx="33497" cy="28762"/>
                <a:chOff x="4158930" y="4034684"/>
                <a:chExt cx="33497" cy="28762"/>
              </a:xfrm>
            </p:grpSpPr>
            <p:sp>
              <p:nvSpPr>
                <p:cNvPr id="5264" name="Google Shape;5264;p58"/>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8"/>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58"/>
              <p:cNvGrpSpPr/>
              <p:nvPr/>
            </p:nvGrpSpPr>
            <p:grpSpPr>
              <a:xfrm>
                <a:off x="4134949" y="3957049"/>
                <a:ext cx="33497" cy="28770"/>
                <a:chOff x="4134949" y="3957049"/>
                <a:chExt cx="33497" cy="28770"/>
              </a:xfrm>
            </p:grpSpPr>
            <p:sp>
              <p:nvSpPr>
                <p:cNvPr id="5267" name="Google Shape;5267;p58"/>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8"/>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58"/>
              <p:cNvGrpSpPr/>
              <p:nvPr/>
            </p:nvGrpSpPr>
            <p:grpSpPr>
              <a:xfrm>
                <a:off x="4193653" y="4184403"/>
                <a:ext cx="43580" cy="37264"/>
                <a:chOff x="4193653" y="4184403"/>
                <a:chExt cx="43580" cy="37264"/>
              </a:xfrm>
            </p:grpSpPr>
            <p:sp>
              <p:nvSpPr>
                <p:cNvPr id="5270" name="Google Shape;5270;p58"/>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58"/>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58"/>
              <p:cNvGrpSpPr/>
              <p:nvPr/>
            </p:nvGrpSpPr>
            <p:grpSpPr>
              <a:xfrm>
                <a:off x="4343600" y="3943844"/>
                <a:ext cx="43580" cy="37312"/>
                <a:chOff x="4343600" y="3943844"/>
                <a:chExt cx="43580" cy="37312"/>
              </a:xfrm>
            </p:grpSpPr>
            <p:sp>
              <p:nvSpPr>
                <p:cNvPr id="5273" name="Google Shape;5273;p58"/>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8"/>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58"/>
              <p:cNvGrpSpPr/>
              <p:nvPr/>
            </p:nvGrpSpPr>
            <p:grpSpPr>
              <a:xfrm>
                <a:off x="4172339" y="3381693"/>
                <a:ext cx="31499" cy="27001"/>
                <a:chOff x="4172339" y="3381693"/>
                <a:chExt cx="31499" cy="27001"/>
              </a:xfrm>
            </p:grpSpPr>
            <p:sp>
              <p:nvSpPr>
                <p:cNvPr id="5276" name="Google Shape;5276;p58"/>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8"/>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1" name="Shape 5281"/>
        <p:cNvGrpSpPr/>
        <p:nvPr/>
      </p:nvGrpSpPr>
      <p:grpSpPr>
        <a:xfrm>
          <a:off x="0" y="0"/>
          <a:ext cx="0" cy="0"/>
          <a:chOff x="0" y="0"/>
          <a:chExt cx="0" cy="0"/>
        </a:xfrm>
      </p:grpSpPr>
      <p:grpSp>
        <p:nvGrpSpPr>
          <p:cNvPr id="5282" name="Google Shape;5282;p59"/>
          <p:cNvGrpSpPr/>
          <p:nvPr/>
        </p:nvGrpSpPr>
        <p:grpSpPr>
          <a:xfrm>
            <a:off x="729274" y="1175734"/>
            <a:ext cx="2507799" cy="206239"/>
            <a:chOff x="106648" y="895722"/>
            <a:chExt cx="4481413" cy="374300"/>
          </a:xfrm>
        </p:grpSpPr>
        <p:grpSp>
          <p:nvGrpSpPr>
            <p:cNvPr id="5283" name="Google Shape;5283;p59"/>
            <p:cNvGrpSpPr/>
            <p:nvPr/>
          </p:nvGrpSpPr>
          <p:grpSpPr>
            <a:xfrm>
              <a:off x="2233276" y="895722"/>
              <a:ext cx="1082667" cy="223591"/>
              <a:chOff x="4808316" y="2800065"/>
              <a:chExt cx="1999386" cy="412910"/>
            </a:xfrm>
          </p:grpSpPr>
          <p:sp>
            <p:nvSpPr>
              <p:cNvPr id="5284" name="Google Shape;5284;p5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5" name="Google Shape;5285;p59"/>
              <p:cNvGrpSpPr/>
              <p:nvPr/>
            </p:nvGrpSpPr>
            <p:grpSpPr>
              <a:xfrm>
                <a:off x="4808316" y="2800065"/>
                <a:ext cx="92400" cy="411825"/>
                <a:chOff x="845575" y="2563700"/>
                <a:chExt cx="92400" cy="411825"/>
              </a:xfrm>
            </p:grpSpPr>
            <p:cxnSp>
              <p:nvCxnSpPr>
                <p:cNvPr id="5286" name="Google Shape;5286;p5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87" name="Google Shape;5287;p5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8" name="Google Shape;5288;p59"/>
            <p:cNvGrpSpPr/>
            <p:nvPr/>
          </p:nvGrpSpPr>
          <p:grpSpPr>
            <a:xfrm>
              <a:off x="106648" y="895722"/>
              <a:ext cx="1088401" cy="223591"/>
              <a:chOff x="881025" y="2800065"/>
              <a:chExt cx="2009975" cy="412910"/>
            </a:xfrm>
          </p:grpSpPr>
          <p:sp>
            <p:nvSpPr>
              <p:cNvPr id="5289" name="Google Shape;5289;p5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0" name="Google Shape;5290;p59"/>
              <p:cNvGrpSpPr/>
              <p:nvPr/>
            </p:nvGrpSpPr>
            <p:grpSpPr>
              <a:xfrm>
                <a:off x="881025" y="2800065"/>
                <a:ext cx="92400" cy="411825"/>
                <a:chOff x="845575" y="2563700"/>
                <a:chExt cx="92400" cy="411825"/>
              </a:xfrm>
            </p:grpSpPr>
            <p:cxnSp>
              <p:nvCxnSpPr>
                <p:cNvPr id="5291" name="Google Shape;5291;p5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92" name="Google Shape;5292;p5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3" name="Google Shape;5293;p59"/>
            <p:cNvGrpSpPr/>
            <p:nvPr/>
          </p:nvGrpSpPr>
          <p:grpSpPr>
            <a:xfrm>
              <a:off x="1172346" y="1047018"/>
              <a:ext cx="1083151" cy="223003"/>
              <a:chOff x="2849073" y="3079467"/>
              <a:chExt cx="2000279" cy="411825"/>
            </a:xfrm>
          </p:grpSpPr>
          <p:sp>
            <p:nvSpPr>
              <p:cNvPr id="5294" name="Google Shape;5294;p5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5" name="Google Shape;5295;p59"/>
              <p:cNvGrpSpPr/>
              <p:nvPr/>
            </p:nvGrpSpPr>
            <p:grpSpPr>
              <a:xfrm rot="10800000">
                <a:off x="2849073" y="3079467"/>
                <a:ext cx="92400" cy="411825"/>
                <a:chOff x="2070100" y="2563700"/>
                <a:chExt cx="92400" cy="411825"/>
              </a:xfrm>
            </p:grpSpPr>
            <p:cxnSp>
              <p:nvCxnSpPr>
                <p:cNvPr id="5296" name="Google Shape;5296;p5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97" name="Google Shape;5297;p5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8" name="Google Shape;5298;p59"/>
            <p:cNvGrpSpPr/>
            <p:nvPr/>
          </p:nvGrpSpPr>
          <p:grpSpPr>
            <a:xfrm>
              <a:off x="3290132" y="1047018"/>
              <a:ext cx="1297929" cy="223003"/>
              <a:chOff x="6760035" y="3079467"/>
              <a:chExt cx="2396914" cy="411825"/>
            </a:xfrm>
          </p:grpSpPr>
          <p:sp>
            <p:nvSpPr>
              <p:cNvPr id="5299" name="Google Shape;5299;p5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0" name="Google Shape;5300;p59"/>
              <p:cNvGrpSpPr/>
              <p:nvPr/>
            </p:nvGrpSpPr>
            <p:grpSpPr>
              <a:xfrm rot="10800000">
                <a:off x="6760035" y="3079467"/>
                <a:ext cx="92400" cy="411825"/>
                <a:chOff x="2070100" y="2563700"/>
                <a:chExt cx="92400" cy="411825"/>
              </a:xfrm>
            </p:grpSpPr>
            <p:cxnSp>
              <p:nvCxnSpPr>
                <p:cNvPr id="5301" name="Google Shape;5301;p5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302" name="Google Shape;5302;p5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03" name="Google Shape;5303;p59"/>
          <p:cNvGrpSpPr/>
          <p:nvPr/>
        </p:nvGrpSpPr>
        <p:grpSpPr>
          <a:xfrm>
            <a:off x="2147036" y="3575105"/>
            <a:ext cx="1086701" cy="799429"/>
            <a:chOff x="2183288" y="3555572"/>
            <a:chExt cx="1136241" cy="835873"/>
          </a:xfrm>
        </p:grpSpPr>
        <p:sp>
          <p:nvSpPr>
            <p:cNvPr id="5304" name="Google Shape;5304;p5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5" name="Google Shape;5305;p59"/>
            <p:cNvGrpSpPr/>
            <p:nvPr/>
          </p:nvGrpSpPr>
          <p:grpSpPr>
            <a:xfrm>
              <a:off x="2205895" y="3637269"/>
              <a:ext cx="1089848" cy="724993"/>
              <a:chOff x="2205895" y="3637269"/>
              <a:chExt cx="1089848" cy="724993"/>
            </a:xfrm>
          </p:grpSpPr>
          <p:sp>
            <p:nvSpPr>
              <p:cNvPr id="5306" name="Google Shape;5306;p5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5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2" name="Google Shape;5312;p5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3" name="Google Shape;5313;p5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314" name="Google Shape;5314;p59"/>
            <p:cNvGrpSpPr/>
            <p:nvPr/>
          </p:nvGrpSpPr>
          <p:grpSpPr>
            <a:xfrm>
              <a:off x="3173850" y="3779426"/>
              <a:ext cx="145679" cy="70048"/>
              <a:chOff x="3173850" y="3779426"/>
              <a:chExt cx="145679" cy="70048"/>
            </a:xfrm>
          </p:grpSpPr>
          <p:cxnSp>
            <p:nvCxnSpPr>
              <p:cNvPr id="5315" name="Google Shape;5315;p5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316" name="Google Shape;5316;p5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59"/>
            <p:cNvGrpSpPr/>
            <p:nvPr/>
          </p:nvGrpSpPr>
          <p:grpSpPr>
            <a:xfrm>
              <a:off x="2183288" y="4139483"/>
              <a:ext cx="145133" cy="70048"/>
              <a:chOff x="2183288" y="4139483"/>
              <a:chExt cx="145133" cy="70048"/>
            </a:xfrm>
          </p:grpSpPr>
          <p:cxnSp>
            <p:nvCxnSpPr>
              <p:cNvPr id="5318" name="Google Shape;5318;p5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319" name="Google Shape;5319;p5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0" name="Google Shape;5320;p5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1" name="Google Shape;5321;p5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322" name="Google Shape;5322;p59"/>
            <p:cNvGrpSpPr/>
            <p:nvPr/>
          </p:nvGrpSpPr>
          <p:grpSpPr>
            <a:xfrm>
              <a:off x="2943836" y="4268886"/>
              <a:ext cx="60717" cy="122559"/>
              <a:chOff x="2943836" y="4268886"/>
              <a:chExt cx="60717" cy="122559"/>
            </a:xfrm>
          </p:grpSpPr>
          <p:sp>
            <p:nvSpPr>
              <p:cNvPr id="5323" name="Google Shape;5323;p5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4" name="Google Shape;5324;p5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325" name="Google Shape;5325;p59"/>
          <p:cNvGrpSpPr/>
          <p:nvPr/>
        </p:nvGrpSpPr>
        <p:grpSpPr>
          <a:xfrm>
            <a:off x="3409981" y="1496104"/>
            <a:ext cx="1675870" cy="758251"/>
            <a:chOff x="3530532" y="1496185"/>
            <a:chExt cx="1562000" cy="706730"/>
          </a:xfrm>
        </p:grpSpPr>
        <p:cxnSp>
          <p:nvCxnSpPr>
            <p:cNvPr id="5326" name="Google Shape;5326;p5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327" name="Google Shape;5327;p59"/>
            <p:cNvGrpSpPr/>
            <p:nvPr/>
          </p:nvGrpSpPr>
          <p:grpSpPr>
            <a:xfrm>
              <a:off x="3530532" y="1496185"/>
              <a:ext cx="323430" cy="463587"/>
              <a:chOff x="3530532" y="1496185"/>
              <a:chExt cx="323430" cy="463587"/>
            </a:xfrm>
          </p:grpSpPr>
          <p:grpSp>
            <p:nvGrpSpPr>
              <p:cNvPr id="5328" name="Google Shape;5328;p59"/>
              <p:cNvGrpSpPr/>
              <p:nvPr/>
            </p:nvGrpSpPr>
            <p:grpSpPr>
              <a:xfrm>
                <a:off x="3567462" y="1496185"/>
                <a:ext cx="286500" cy="361376"/>
                <a:chOff x="3567462" y="1496185"/>
                <a:chExt cx="286500" cy="361376"/>
              </a:xfrm>
            </p:grpSpPr>
            <p:cxnSp>
              <p:nvCxnSpPr>
                <p:cNvPr id="5329" name="Google Shape;5329;p5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330" name="Google Shape;5330;p5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1" name="Google Shape;5331;p5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59"/>
            <p:cNvGrpSpPr/>
            <p:nvPr/>
          </p:nvGrpSpPr>
          <p:grpSpPr>
            <a:xfrm>
              <a:off x="3891569" y="1779209"/>
              <a:ext cx="323945" cy="423706"/>
              <a:chOff x="3891569" y="1779209"/>
              <a:chExt cx="323945" cy="423706"/>
            </a:xfrm>
          </p:grpSpPr>
          <p:grpSp>
            <p:nvGrpSpPr>
              <p:cNvPr id="5333" name="Google Shape;5333;p59"/>
              <p:cNvGrpSpPr/>
              <p:nvPr/>
            </p:nvGrpSpPr>
            <p:grpSpPr>
              <a:xfrm>
                <a:off x="3929014" y="1881638"/>
                <a:ext cx="286500" cy="321278"/>
                <a:chOff x="3929014" y="1881638"/>
                <a:chExt cx="286500" cy="321278"/>
              </a:xfrm>
            </p:grpSpPr>
            <p:cxnSp>
              <p:nvCxnSpPr>
                <p:cNvPr id="5334" name="Google Shape;5334;p5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335" name="Google Shape;5335;p5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6" name="Google Shape;5336;p5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59"/>
            <p:cNvGrpSpPr/>
            <p:nvPr/>
          </p:nvGrpSpPr>
          <p:grpSpPr>
            <a:xfrm>
              <a:off x="4252606" y="1496185"/>
              <a:ext cx="324721" cy="463587"/>
              <a:chOff x="4252606" y="1496185"/>
              <a:chExt cx="324721" cy="463587"/>
            </a:xfrm>
          </p:grpSpPr>
          <p:grpSp>
            <p:nvGrpSpPr>
              <p:cNvPr id="5338" name="Google Shape;5338;p59"/>
              <p:cNvGrpSpPr/>
              <p:nvPr/>
            </p:nvGrpSpPr>
            <p:grpSpPr>
              <a:xfrm>
                <a:off x="4290828" y="1496185"/>
                <a:ext cx="286500" cy="361376"/>
                <a:chOff x="4290828" y="1496185"/>
                <a:chExt cx="286500" cy="361376"/>
              </a:xfrm>
            </p:grpSpPr>
            <p:cxnSp>
              <p:nvCxnSpPr>
                <p:cNvPr id="5339" name="Google Shape;5339;p5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340" name="Google Shape;5340;p5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1" name="Google Shape;5341;p5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59"/>
            <p:cNvGrpSpPr/>
            <p:nvPr/>
          </p:nvGrpSpPr>
          <p:grpSpPr>
            <a:xfrm>
              <a:off x="4613643" y="1763716"/>
              <a:ext cx="325308" cy="439200"/>
              <a:chOff x="4613643" y="1763716"/>
              <a:chExt cx="325308" cy="439200"/>
            </a:xfrm>
          </p:grpSpPr>
          <p:grpSp>
            <p:nvGrpSpPr>
              <p:cNvPr id="5343" name="Google Shape;5343;p59"/>
              <p:cNvGrpSpPr/>
              <p:nvPr/>
            </p:nvGrpSpPr>
            <p:grpSpPr>
              <a:xfrm>
                <a:off x="4652451" y="1879538"/>
                <a:ext cx="286500" cy="323378"/>
                <a:chOff x="4652451" y="1879538"/>
                <a:chExt cx="286500" cy="323378"/>
              </a:xfrm>
            </p:grpSpPr>
            <p:cxnSp>
              <p:nvCxnSpPr>
                <p:cNvPr id="5344" name="Google Shape;5344;p5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345" name="Google Shape;5345;p5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6" name="Google Shape;5346;p5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7" name="Google Shape;5347;p59"/>
          <p:cNvGrpSpPr/>
          <p:nvPr/>
        </p:nvGrpSpPr>
        <p:grpSpPr>
          <a:xfrm>
            <a:off x="3421841" y="2349730"/>
            <a:ext cx="1652173" cy="391517"/>
            <a:chOff x="3512551" y="2358270"/>
            <a:chExt cx="1597383" cy="378533"/>
          </a:xfrm>
        </p:grpSpPr>
        <p:cxnSp>
          <p:nvCxnSpPr>
            <p:cNvPr id="5348" name="Google Shape;5348;p59"/>
            <p:cNvCxnSpPr>
              <a:stCxn id="5349" idx="6"/>
              <a:endCxn id="535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351" name="Google Shape;5351;p59"/>
            <p:cNvGrpSpPr/>
            <p:nvPr/>
          </p:nvGrpSpPr>
          <p:grpSpPr>
            <a:xfrm>
              <a:off x="3512551" y="2358270"/>
              <a:ext cx="225647" cy="307714"/>
              <a:chOff x="2182679" y="2004714"/>
              <a:chExt cx="792300" cy="1080458"/>
            </a:xfrm>
          </p:grpSpPr>
          <p:cxnSp>
            <p:nvCxnSpPr>
              <p:cNvPr id="5352" name="Google Shape;5352;p59"/>
              <p:cNvCxnSpPr>
                <a:stCxn id="535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349" name="Google Shape;5349;p5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59"/>
            <p:cNvGrpSpPr/>
            <p:nvPr/>
          </p:nvGrpSpPr>
          <p:grpSpPr>
            <a:xfrm>
              <a:off x="3969644" y="2440153"/>
              <a:ext cx="225853" cy="296651"/>
              <a:chOff x="3775710" y="1729289"/>
              <a:chExt cx="136500" cy="179289"/>
            </a:xfrm>
          </p:grpSpPr>
          <p:cxnSp>
            <p:nvCxnSpPr>
              <p:cNvPr id="5355" name="Google Shape;5355;p5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356" name="Google Shape;5356;p5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59"/>
            <p:cNvGrpSpPr/>
            <p:nvPr/>
          </p:nvGrpSpPr>
          <p:grpSpPr>
            <a:xfrm>
              <a:off x="4427051" y="2358270"/>
              <a:ext cx="225647" cy="307714"/>
              <a:chOff x="5393704" y="2004714"/>
              <a:chExt cx="792300" cy="1080458"/>
            </a:xfrm>
          </p:grpSpPr>
          <p:cxnSp>
            <p:nvCxnSpPr>
              <p:cNvPr id="5359" name="Google Shape;5359;p59"/>
              <p:cNvCxnSpPr>
                <a:stCxn id="536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361" name="Google Shape;5361;p5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5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59"/>
            <p:cNvGrpSpPr/>
            <p:nvPr/>
          </p:nvGrpSpPr>
          <p:grpSpPr>
            <a:xfrm>
              <a:off x="4884287" y="2440252"/>
              <a:ext cx="225647" cy="296532"/>
              <a:chOff x="6999166" y="2292572"/>
              <a:chExt cx="792300" cy="1041192"/>
            </a:xfrm>
          </p:grpSpPr>
          <p:cxnSp>
            <p:nvCxnSpPr>
              <p:cNvPr id="5363" name="Google Shape;5363;p5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350" name="Google Shape;5350;p5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5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5" name="Google Shape;5365;p59"/>
          <p:cNvGrpSpPr/>
          <p:nvPr/>
        </p:nvGrpSpPr>
        <p:grpSpPr>
          <a:xfrm>
            <a:off x="6842649" y="1185930"/>
            <a:ext cx="1581844" cy="732818"/>
            <a:chOff x="634175" y="2986275"/>
            <a:chExt cx="3147949" cy="1458344"/>
          </a:xfrm>
        </p:grpSpPr>
        <p:cxnSp>
          <p:nvCxnSpPr>
            <p:cNvPr id="5366" name="Google Shape;5366;p59"/>
            <p:cNvCxnSpPr>
              <a:stCxn id="5367" idx="4"/>
              <a:endCxn id="536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369" name="Google Shape;5369;p59"/>
            <p:cNvCxnSpPr>
              <a:stCxn id="5368" idx="0"/>
              <a:endCxn id="537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371" name="Google Shape;5371;p59"/>
            <p:cNvCxnSpPr>
              <a:stCxn id="5370" idx="4"/>
              <a:endCxn id="537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373" name="Google Shape;5373;p59"/>
            <p:cNvCxnSpPr>
              <a:stCxn id="5372" idx="0"/>
              <a:endCxn id="537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374" name="Google Shape;5374;p5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370" name="Google Shape;5370;p5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367" name="Google Shape;5367;p5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372" name="Google Shape;5372;p5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368" name="Google Shape;5368;p5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375" name="Google Shape;5375;p59"/>
          <p:cNvGrpSpPr/>
          <p:nvPr/>
        </p:nvGrpSpPr>
        <p:grpSpPr>
          <a:xfrm>
            <a:off x="3410364" y="2880240"/>
            <a:ext cx="1675128" cy="313674"/>
            <a:chOff x="998425" y="1182125"/>
            <a:chExt cx="1065400" cy="199500"/>
          </a:xfrm>
        </p:grpSpPr>
        <p:sp>
          <p:nvSpPr>
            <p:cNvPr id="5376" name="Google Shape;5376;p5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59"/>
          <p:cNvGrpSpPr/>
          <p:nvPr/>
        </p:nvGrpSpPr>
        <p:grpSpPr>
          <a:xfrm>
            <a:off x="3410363" y="3836206"/>
            <a:ext cx="1675129" cy="525345"/>
            <a:chOff x="5194708" y="3484366"/>
            <a:chExt cx="3148148" cy="987304"/>
          </a:xfrm>
        </p:grpSpPr>
        <p:grpSp>
          <p:nvGrpSpPr>
            <p:cNvPr id="5382" name="Google Shape;5382;p59"/>
            <p:cNvGrpSpPr/>
            <p:nvPr/>
          </p:nvGrpSpPr>
          <p:grpSpPr>
            <a:xfrm>
              <a:off x="7531521" y="3484366"/>
              <a:ext cx="811335" cy="987304"/>
              <a:chOff x="3379425" y="1617275"/>
              <a:chExt cx="1090650" cy="1327200"/>
            </a:xfrm>
          </p:grpSpPr>
          <p:sp>
            <p:nvSpPr>
              <p:cNvPr id="5383" name="Google Shape;5383;p5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5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59"/>
            <p:cNvGrpSpPr/>
            <p:nvPr/>
          </p:nvGrpSpPr>
          <p:grpSpPr>
            <a:xfrm>
              <a:off x="6752546" y="3484366"/>
              <a:ext cx="811428" cy="987304"/>
              <a:chOff x="2332275" y="1617275"/>
              <a:chExt cx="1090775" cy="1327200"/>
            </a:xfrm>
          </p:grpSpPr>
          <p:sp>
            <p:nvSpPr>
              <p:cNvPr id="5387" name="Google Shape;5387;p5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5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59"/>
            <p:cNvGrpSpPr/>
            <p:nvPr/>
          </p:nvGrpSpPr>
          <p:grpSpPr>
            <a:xfrm>
              <a:off x="5973664" y="3484366"/>
              <a:ext cx="811335" cy="987304"/>
              <a:chOff x="1285250" y="1617275"/>
              <a:chExt cx="1090650" cy="1327200"/>
            </a:xfrm>
          </p:grpSpPr>
          <p:sp>
            <p:nvSpPr>
              <p:cNvPr id="5391" name="Google Shape;5391;p5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5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5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59"/>
            <p:cNvGrpSpPr/>
            <p:nvPr/>
          </p:nvGrpSpPr>
          <p:grpSpPr>
            <a:xfrm>
              <a:off x="5194708" y="3484366"/>
              <a:ext cx="811409" cy="987304"/>
              <a:chOff x="238125" y="1617275"/>
              <a:chExt cx="1090750" cy="1327200"/>
            </a:xfrm>
          </p:grpSpPr>
          <p:sp>
            <p:nvSpPr>
              <p:cNvPr id="5395" name="Google Shape;5395;p5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5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8" name="Google Shape;5398;p59"/>
          <p:cNvGrpSpPr/>
          <p:nvPr/>
        </p:nvGrpSpPr>
        <p:grpSpPr>
          <a:xfrm>
            <a:off x="6844048" y="2482095"/>
            <a:ext cx="1579046" cy="522230"/>
            <a:chOff x="6853641" y="2534077"/>
            <a:chExt cx="1515545" cy="501229"/>
          </a:xfrm>
        </p:grpSpPr>
        <p:grpSp>
          <p:nvGrpSpPr>
            <p:cNvPr id="5399" name="Google Shape;5399;p59"/>
            <p:cNvGrpSpPr/>
            <p:nvPr/>
          </p:nvGrpSpPr>
          <p:grpSpPr>
            <a:xfrm>
              <a:off x="6853641" y="2618923"/>
              <a:ext cx="1515545" cy="324556"/>
              <a:chOff x="6853641" y="2618923"/>
              <a:chExt cx="1515545" cy="324556"/>
            </a:xfrm>
          </p:grpSpPr>
          <p:sp>
            <p:nvSpPr>
              <p:cNvPr id="5400" name="Google Shape;5400;p5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5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5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5" name="Google Shape;5405;p5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5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5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0" name="Google Shape;5410;p59"/>
          <p:cNvGrpSpPr/>
          <p:nvPr/>
        </p:nvGrpSpPr>
        <p:grpSpPr>
          <a:xfrm>
            <a:off x="3438940" y="3357136"/>
            <a:ext cx="1617976" cy="346616"/>
            <a:chOff x="1808063" y="4294338"/>
            <a:chExt cx="3370782" cy="721817"/>
          </a:xfrm>
        </p:grpSpPr>
        <p:sp>
          <p:nvSpPr>
            <p:cNvPr id="5411" name="Google Shape;5411;p5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5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5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1" name="Google Shape;5421;p59"/>
          <p:cNvGrpSpPr/>
          <p:nvPr/>
        </p:nvGrpSpPr>
        <p:grpSpPr>
          <a:xfrm>
            <a:off x="5264936" y="4023886"/>
            <a:ext cx="1417067" cy="350605"/>
            <a:chOff x="4234950" y="2101012"/>
            <a:chExt cx="4219974" cy="1044090"/>
          </a:xfrm>
        </p:grpSpPr>
        <p:sp>
          <p:nvSpPr>
            <p:cNvPr id="5422" name="Google Shape;5422;p5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5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5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5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5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5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5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5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5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5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59"/>
          <p:cNvGrpSpPr/>
          <p:nvPr/>
        </p:nvGrpSpPr>
        <p:grpSpPr>
          <a:xfrm>
            <a:off x="6840408" y="2014643"/>
            <a:ext cx="1586327" cy="371557"/>
            <a:chOff x="1247650" y="2075423"/>
            <a:chExt cx="6648477" cy="1557238"/>
          </a:xfrm>
        </p:grpSpPr>
        <p:sp>
          <p:nvSpPr>
            <p:cNvPr id="5439" name="Google Shape;5439;p5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59"/>
          <p:cNvGrpSpPr/>
          <p:nvPr/>
        </p:nvGrpSpPr>
        <p:grpSpPr>
          <a:xfrm>
            <a:off x="5271678" y="1167833"/>
            <a:ext cx="1415601" cy="1648533"/>
            <a:chOff x="1839112" y="2209163"/>
            <a:chExt cx="1918159" cy="2233784"/>
          </a:xfrm>
        </p:grpSpPr>
        <p:sp>
          <p:nvSpPr>
            <p:cNvPr id="5446" name="Google Shape;5446;p5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5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9" name="Google Shape;5449;p59"/>
            <p:cNvCxnSpPr>
              <a:stCxn id="5446" idx="6"/>
              <a:endCxn id="544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450" name="Google Shape;5450;p59"/>
            <p:cNvCxnSpPr>
              <a:stCxn id="5447" idx="4"/>
              <a:endCxn id="545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452" name="Google Shape;5452;p59"/>
            <p:cNvCxnSpPr>
              <a:stCxn id="5451" idx="6"/>
              <a:endCxn id="544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453" name="Google Shape;5453;p59"/>
            <p:cNvCxnSpPr>
              <a:stCxn id="5448" idx="4"/>
              <a:endCxn id="545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451" name="Google Shape;5451;p5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5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6" name="Google Shape;5456;p59"/>
            <p:cNvCxnSpPr>
              <a:endCxn id="545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457" name="Google Shape;5457;p59"/>
          <p:cNvGrpSpPr/>
          <p:nvPr/>
        </p:nvGrpSpPr>
        <p:grpSpPr>
          <a:xfrm>
            <a:off x="3428944" y="1185917"/>
            <a:ext cx="1637968" cy="154942"/>
            <a:chOff x="238125" y="2506075"/>
            <a:chExt cx="7115411" cy="673075"/>
          </a:xfrm>
        </p:grpSpPr>
        <p:sp>
          <p:nvSpPr>
            <p:cNvPr id="5458" name="Google Shape;5458;p5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59"/>
          <p:cNvGrpSpPr/>
          <p:nvPr/>
        </p:nvGrpSpPr>
        <p:grpSpPr>
          <a:xfrm>
            <a:off x="1969680" y="1500635"/>
            <a:ext cx="1262932" cy="785408"/>
            <a:chOff x="548861" y="389676"/>
            <a:chExt cx="3843371" cy="2390163"/>
          </a:xfrm>
        </p:grpSpPr>
        <p:cxnSp>
          <p:nvCxnSpPr>
            <p:cNvPr id="5464" name="Google Shape;5464;p5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465" name="Google Shape;5465;p5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466" name="Google Shape;5466;p5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467" name="Google Shape;5467;p5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468" name="Google Shape;5468;p5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469" name="Google Shape;5469;p5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0" name="Google Shape;5470;p5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471" name="Google Shape;5471;p5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5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5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59"/>
          <p:cNvGrpSpPr/>
          <p:nvPr/>
        </p:nvGrpSpPr>
        <p:grpSpPr>
          <a:xfrm>
            <a:off x="757812" y="2607512"/>
            <a:ext cx="1412054" cy="633562"/>
            <a:chOff x="1187400" y="2529299"/>
            <a:chExt cx="6769193" cy="2241903"/>
          </a:xfrm>
        </p:grpSpPr>
        <p:sp>
          <p:nvSpPr>
            <p:cNvPr id="5478" name="Google Shape;5478;p5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79" name="Google Shape;5479;p5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80" name="Google Shape;5480;p5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81" name="Google Shape;5481;p5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82" name="Google Shape;5482;p5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83" name="Google Shape;5483;p5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84" name="Google Shape;5484;p5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485" name="Google Shape;5485;p59"/>
            <p:cNvCxnSpPr>
              <a:stCxn id="5478" idx="2"/>
              <a:endCxn id="547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86" name="Google Shape;5486;p59"/>
            <p:cNvCxnSpPr>
              <a:stCxn id="5480" idx="0"/>
              <a:endCxn id="547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87" name="Google Shape;5487;p59"/>
            <p:cNvCxnSpPr>
              <a:stCxn id="5480" idx="2"/>
              <a:endCxn id="548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88" name="Google Shape;5488;p59"/>
            <p:cNvCxnSpPr>
              <a:stCxn id="5481" idx="0"/>
              <a:endCxn id="548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89" name="Google Shape;5489;p59"/>
            <p:cNvCxnSpPr>
              <a:stCxn id="5479" idx="2"/>
              <a:endCxn id="548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90" name="Google Shape;5490;p59"/>
            <p:cNvCxnSpPr>
              <a:stCxn id="5483" idx="0"/>
              <a:endCxn id="547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491" name="Google Shape;5491;p59"/>
          <p:cNvGrpSpPr/>
          <p:nvPr/>
        </p:nvGrpSpPr>
        <p:grpSpPr>
          <a:xfrm>
            <a:off x="6844058" y="3100221"/>
            <a:ext cx="1579035" cy="540873"/>
            <a:chOff x="6895650" y="3126697"/>
            <a:chExt cx="1436662" cy="492105"/>
          </a:xfrm>
        </p:grpSpPr>
        <p:sp>
          <p:nvSpPr>
            <p:cNvPr id="5492" name="Google Shape;5492;p5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7" name="Google Shape;5497;p59"/>
            <p:cNvGrpSpPr/>
            <p:nvPr/>
          </p:nvGrpSpPr>
          <p:grpSpPr>
            <a:xfrm>
              <a:off x="6995957" y="3335810"/>
              <a:ext cx="1230393" cy="71754"/>
              <a:chOff x="6995957" y="3287964"/>
              <a:chExt cx="1230393" cy="71754"/>
            </a:xfrm>
          </p:grpSpPr>
          <p:sp>
            <p:nvSpPr>
              <p:cNvPr id="5498" name="Google Shape;5498;p5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3" name="Google Shape;5503;p59"/>
          <p:cNvGrpSpPr/>
          <p:nvPr/>
        </p:nvGrpSpPr>
        <p:grpSpPr>
          <a:xfrm>
            <a:off x="6842640" y="3736984"/>
            <a:ext cx="1581862" cy="650625"/>
            <a:chOff x="6777990" y="3710194"/>
            <a:chExt cx="1646915" cy="677382"/>
          </a:xfrm>
        </p:grpSpPr>
        <p:grpSp>
          <p:nvGrpSpPr>
            <p:cNvPr id="5504" name="Google Shape;5504;p59"/>
            <p:cNvGrpSpPr/>
            <p:nvPr/>
          </p:nvGrpSpPr>
          <p:grpSpPr>
            <a:xfrm>
              <a:off x="6777990" y="3874492"/>
              <a:ext cx="411129" cy="513083"/>
              <a:chOff x="6777990" y="3874492"/>
              <a:chExt cx="411129" cy="513083"/>
            </a:xfrm>
          </p:grpSpPr>
          <p:cxnSp>
            <p:nvCxnSpPr>
              <p:cNvPr id="5505" name="Google Shape;5505;p5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506" name="Google Shape;5506;p5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59"/>
            <p:cNvGrpSpPr/>
            <p:nvPr/>
          </p:nvGrpSpPr>
          <p:grpSpPr>
            <a:xfrm>
              <a:off x="7188425" y="3710194"/>
              <a:ext cx="411123" cy="520535"/>
              <a:chOff x="7188425" y="3710194"/>
              <a:chExt cx="411123" cy="520535"/>
            </a:xfrm>
          </p:grpSpPr>
          <p:cxnSp>
            <p:nvCxnSpPr>
              <p:cNvPr id="5508" name="Google Shape;5508;p5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509" name="Google Shape;5509;p5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59"/>
            <p:cNvGrpSpPr/>
            <p:nvPr/>
          </p:nvGrpSpPr>
          <p:grpSpPr>
            <a:xfrm>
              <a:off x="7603341" y="3874492"/>
              <a:ext cx="411474" cy="513083"/>
              <a:chOff x="7603341" y="3874492"/>
              <a:chExt cx="411474" cy="513083"/>
            </a:xfrm>
          </p:grpSpPr>
          <p:cxnSp>
            <p:nvCxnSpPr>
              <p:cNvPr id="5511" name="Google Shape;5511;p5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512" name="Google Shape;5512;p5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3" name="Google Shape;5513;p59"/>
            <p:cNvGrpSpPr/>
            <p:nvPr/>
          </p:nvGrpSpPr>
          <p:grpSpPr>
            <a:xfrm>
              <a:off x="8013776" y="3722847"/>
              <a:ext cx="411129" cy="507881"/>
              <a:chOff x="8013776" y="3722847"/>
              <a:chExt cx="411129" cy="507881"/>
            </a:xfrm>
          </p:grpSpPr>
          <p:cxnSp>
            <p:nvCxnSpPr>
              <p:cNvPr id="5514" name="Google Shape;5514;p5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515" name="Google Shape;5515;p5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16" name="Google Shape;5516;p59"/>
          <p:cNvGrpSpPr/>
          <p:nvPr/>
        </p:nvGrpSpPr>
        <p:grpSpPr>
          <a:xfrm>
            <a:off x="5262155" y="2909824"/>
            <a:ext cx="1421889" cy="1020603"/>
            <a:chOff x="5190863" y="2824811"/>
            <a:chExt cx="1544860" cy="1108869"/>
          </a:xfrm>
        </p:grpSpPr>
        <p:grpSp>
          <p:nvGrpSpPr>
            <p:cNvPr id="5517" name="Google Shape;5517;p59"/>
            <p:cNvGrpSpPr/>
            <p:nvPr/>
          </p:nvGrpSpPr>
          <p:grpSpPr>
            <a:xfrm>
              <a:off x="5938695" y="3176919"/>
              <a:ext cx="685761" cy="404739"/>
              <a:chOff x="5938695" y="3176919"/>
              <a:chExt cx="685761" cy="404739"/>
            </a:xfrm>
          </p:grpSpPr>
          <p:grpSp>
            <p:nvGrpSpPr>
              <p:cNvPr id="5518" name="Google Shape;5518;p59"/>
              <p:cNvGrpSpPr/>
              <p:nvPr/>
            </p:nvGrpSpPr>
            <p:grpSpPr>
              <a:xfrm>
                <a:off x="5938695" y="3176919"/>
                <a:ext cx="685761" cy="404739"/>
                <a:chOff x="5938695" y="3176919"/>
                <a:chExt cx="685761" cy="404739"/>
              </a:xfrm>
            </p:grpSpPr>
            <p:sp>
              <p:nvSpPr>
                <p:cNvPr id="5519" name="Google Shape;5519;p5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5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1" name="Google Shape;5521;p5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59"/>
            <p:cNvGrpSpPr/>
            <p:nvPr/>
          </p:nvGrpSpPr>
          <p:grpSpPr>
            <a:xfrm>
              <a:off x="5305233" y="3176835"/>
              <a:ext cx="685971" cy="404655"/>
              <a:chOff x="5305233" y="3176835"/>
              <a:chExt cx="685971" cy="404655"/>
            </a:xfrm>
          </p:grpSpPr>
          <p:grpSp>
            <p:nvGrpSpPr>
              <p:cNvPr id="5523" name="Google Shape;5523;p59"/>
              <p:cNvGrpSpPr/>
              <p:nvPr/>
            </p:nvGrpSpPr>
            <p:grpSpPr>
              <a:xfrm>
                <a:off x="5305233" y="3176835"/>
                <a:ext cx="685971" cy="404655"/>
                <a:chOff x="5305233" y="3176835"/>
                <a:chExt cx="685971" cy="404655"/>
              </a:xfrm>
            </p:grpSpPr>
            <p:sp>
              <p:nvSpPr>
                <p:cNvPr id="5524" name="Google Shape;5524;p5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6" name="Google Shape;5526;p5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7" name="Google Shape;5527;p5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8" name="Google Shape;5528;p59"/>
            <p:cNvGrpSpPr/>
            <p:nvPr/>
          </p:nvGrpSpPr>
          <p:grpSpPr>
            <a:xfrm>
              <a:off x="5657361" y="2824811"/>
              <a:ext cx="1078361" cy="404655"/>
              <a:chOff x="5657361" y="2824811"/>
              <a:chExt cx="1078361" cy="404655"/>
            </a:xfrm>
          </p:grpSpPr>
          <p:grpSp>
            <p:nvGrpSpPr>
              <p:cNvPr id="5529" name="Google Shape;5529;p59"/>
              <p:cNvGrpSpPr/>
              <p:nvPr/>
            </p:nvGrpSpPr>
            <p:grpSpPr>
              <a:xfrm>
                <a:off x="5657361" y="2824811"/>
                <a:ext cx="1078361" cy="404655"/>
                <a:chOff x="5657361" y="2824811"/>
                <a:chExt cx="1078361" cy="404655"/>
              </a:xfrm>
            </p:grpSpPr>
            <p:grpSp>
              <p:nvGrpSpPr>
                <p:cNvPr id="5530" name="Google Shape;5530;p59"/>
                <p:cNvGrpSpPr/>
                <p:nvPr/>
              </p:nvGrpSpPr>
              <p:grpSpPr>
                <a:xfrm>
                  <a:off x="5938485" y="2824811"/>
                  <a:ext cx="797237" cy="404655"/>
                  <a:chOff x="5938485" y="2824811"/>
                  <a:chExt cx="797237" cy="404655"/>
                </a:xfrm>
              </p:grpSpPr>
              <p:sp>
                <p:nvSpPr>
                  <p:cNvPr id="5531" name="Google Shape;5531;p5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3" name="Google Shape;5533;p5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4" name="Google Shape;5534;p5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59"/>
            <p:cNvGrpSpPr/>
            <p:nvPr/>
          </p:nvGrpSpPr>
          <p:grpSpPr>
            <a:xfrm>
              <a:off x="5190863" y="3528942"/>
              <a:ext cx="1078026" cy="404739"/>
              <a:chOff x="5190863" y="3528942"/>
              <a:chExt cx="1078026" cy="404739"/>
            </a:xfrm>
          </p:grpSpPr>
          <p:sp>
            <p:nvSpPr>
              <p:cNvPr id="5536" name="Google Shape;5536;p5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7" name="Google Shape;5537;p59"/>
              <p:cNvGrpSpPr/>
              <p:nvPr/>
            </p:nvGrpSpPr>
            <p:grpSpPr>
              <a:xfrm>
                <a:off x="5190863" y="3528942"/>
                <a:ext cx="1078026" cy="404739"/>
                <a:chOff x="5190863" y="3528942"/>
                <a:chExt cx="1078026" cy="404739"/>
              </a:xfrm>
            </p:grpSpPr>
            <p:sp>
              <p:nvSpPr>
                <p:cNvPr id="5538" name="Google Shape;5538;p5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40" name="Google Shape;5540;p59"/>
          <p:cNvGrpSpPr/>
          <p:nvPr/>
        </p:nvGrpSpPr>
        <p:grpSpPr>
          <a:xfrm>
            <a:off x="728162" y="1474292"/>
            <a:ext cx="1086719" cy="879487"/>
            <a:chOff x="803162" y="1474292"/>
            <a:chExt cx="1086719" cy="879487"/>
          </a:xfrm>
        </p:grpSpPr>
        <p:grpSp>
          <p:nvGrpSpPr>
            <p:cNvPr id="5541" name="Google Shape;5541;p59"/>
            <p:cNvGrpSpPr/>
            <p:nvPr/>
          </p:nvGrpSpPr>
          <p:grpSpPr>
            <a:xfrm>
              <a:off x="803162" y="1625948"/>
              <a:ext cx="445856" cy="576579"/>
              <a:chOff x="803162" y="1625948"/>
              <a:chExt cx="445856" cy="576579"/>
            </a:xfrm>
          </p:grpSpPr>
          <p:sp>
            <p:nvSpPr>
              <p:cNvPr id="5542" name="Google Shape;5542;p5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3" name="Google Shape;5543;p59"/>
              <p:cNvGrpSpPr/>
              <p:nvPr/>
            </p:nvGrpSpPr>
            <p:grpSpPr>
              <a:xfrm>
                <a:off x="1056023" y="1625948"/>
                <a:ext cx="192995" cy="576579"/>
                <a:chOff x="1056023" y="1625948"/>
                <a:chExt cx="192995" cy="576579"/>
              </a:xfrm>
            </p:grpSpPr>
            <p:sp>
              <p:nvSpPr>
                <p:cNvPr id="5544" name="Google Shape;5544;p5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9" name="Google Shape;5549;p59"/>
            <p:cNvGrpSpPr/>
            <p:nvPr/>
          </p:nvGrpSpPr>
          <p:grpSpPr>
            <a:xfrm>
              <a:off x="1371406" y="1474292"/>
              <a:ext cx="518475" cy="879487"/>
              <a:chOff x="1398231" y="1474292"/>
              <a:chExt cx="518475" cy="879487"/>
            </a:xfrm>
          </p:grpSpPr>
          <p:grpSp>
            <p:nvGrpSpPr>
              <p:cNvPr id="5550" name="Google Shape;5550;p59"/>
              <p:cNvGrpSpPr/>
              <p:nvPr/>
            </p:nvGrpSpPr>
            <p:grpSpPr>
              <a:xfrm>
                <a:off x="1398231" y="1474292"/>
                <a:ext cx="518475" cy="341643"/>
                <a:chOff x="1398231" y="1474292"/>
                <a:chExt cx="518475" cy="341643"/>
              </a:xfrm>
            </p:grpSpPr>
            <p:sp>
              <p:nvSpPr>
                <p:cNvPr id="5551" name="Google Shape;5551;p5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2" name="Google Shape;5552;p59"/>
                <p:cNvGrpSpPr/>
                <p:nvPr/>
              </p:nvGrpSpPr>
              <p:grpSpPr>
                <a:xfrm>
                  <a:off x="1616453" y="1474292"/>
                  <a:ext cx="300253" cy="341643"/>
                  <a:chOff x="1616453" y="1475379"/>
                  <a:chExt cx="300253" cy="341643"/>
                </a:xfrm>
              </p:grpSpPr>
              <p:sp>
                <p:nvSpPr>
                  <p:cNvPr id="5553" name="Google Shape;5553;p5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5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0" name="Google Shape;5560;p59"/>
                  <p:cNvGrpSpPr/>
                  <p:nvPr/>
                </p:nvGrpSpPr>
                <p:grpSpPr>
                  <a:xfrm>
                    <a:off x="1839639" y="1475379"/>
                    <a:ext cx="77067" cy="341643"/>
                    <a:chOff x="1839639" y="1475379"/>
                    <a:chExt cx="77067" cy="341643"/>
                  </a:xfrm>
                </p:grpSpPr>
                <p:sp>
                  <p:nvSpPr>
                    <p:cNvPr id="5561" name="Google Shape;5561;p5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63" name="Google Shape;5563;p59"/>
              <p:cNvGrpSpPr/>
              <p:nvPr/>
            </p:nvGrpSpPr>
            <p:grpSpPr>
              <a:xfrm>
                <a:off x="1398451" y="2012951"/>
                <a:ext cx="518255" cy="340828"/>
                <a:chOff x="1398451" y="2012951"/>
                <a:chExt cx="518255" cy="340828"/>
              </a:xfrm>
            </p:grpSpPr>
            <p:sp>
              <p:nvSpPr>
                <p:cNvPr id="5564" name="Google Shape;5564;p5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5" name="Google Shape;5565;p59"/>
                <p:cNvGrpSpPr/>
                <p:nvPr/>
              </p:nvGrpSpPr>
              <p:grpSpPr>
                <a:xfrm>
                  <a:off x="1616453" y="2012951"/>
                  <a:ext cx="300253" cy="340828"/>
                  <a:chOff x="1616453" y="2013538"/>
                  <a:chExt cx="300253" cy="340828"/>
                </a:xfrm>
              </p:grpSpPr>
              <p:sp>
                <p:nvSpPr>
                  <p:cNvPr id="5566" name="Google Shape;5566;p5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5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5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3" name="Google Shape;5573;p59"/>
                  <p:cNvGrpSpPr/>
                  <p:nvPr/>
                </p:nvGrpSpPr>
                <p:grpSpPr>
                  <a:xfrm>
                    <a:off x="1839639" y="2013538"/>
                    <a:ext cx="77067" cy="340828"/>
                    <a:chOff x="1839639" y="2013538"/>
                    <a:chExt cx="77067" cy="340828"/>
                  </a:xfrm>
                </p:grpSpPr>
                <p:sp>
                  <p:nvSpPr>
                    <p:cNvPr id="5574" name="Google Shape;5574;p5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576" name="Google Shape;5576;p59"/>
          <p:cNvGrpSpPr/>
          <p:nvPr/>
        </p:nvGrpSpPr>
        <p:grpSpPr>
          <a:xfrm>
            <a:off x="724986" y="3605478"/>
            <a:ext cx="1368681" cy="682918"/>
            <a:chOff x="724986" y="3605478"/>
            <a:chExt cx="1368681" cy="682918"/>
          </a:xfrm>
        </p:grpSpPr>
        <p:grpSp>
          <p:nvGrpSpPr>
            <p:cNvPr id="5577" name="Google Shape;5577;p59"/>
            <p:cNvGrpSpPr/>
            <p:nvPr/>
          </p:nvGrpSpPr>
          <p:grpSpPr>
            <a:xfrm>
              <a:off x="1289102" y="3823629"/>
              <a:ext cx="240442" cy="250435"/>
              <a:chOff x="-165066" y="3843615"/>
              <a:chExt cx="221259" cy="230455"/>
            </a:xfrm>
          </p:grpSpPr>
          <p:sp>
            <p:nvSpPr>
              <p:cNvPr id="5578" name="Google Shape;5578;p5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5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5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5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5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5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8" name="Google Shape;5598;p59"/>
            <p:cNvGrpSpPr/>
            <p:nvPr/>
          </p:nvGrpSpPr>
          <p:grpSpPr>
            <a:xfrm>
              <a:off x="724986" y="3605478"/>
              <a:ext cx="1368681" cy="682918"/>
              <a:chOff x="724986" y="3605478"/>
              <a:chExt cx="1368681" cy="682918"/>
            </a:xfrm>
          </p:grpSpPr>
          <p:grpSp>
            <p:nvGrpSpPr>
              <p:cNvPr id="5599" name="Google Shape;5599;p59"/>
              <p:cNvGrpSpPr/>
              <p:nvPr/>
            </p:nvGrpSpPr>
            <p:grpSpPr>
              <a:xfrm>
                <a:off x="1498221" y="4047614"/>
                <a:ext cx="529172" cy="240783"/>
                <a:chOff x="1498221" y="4047614"/>
                <a:chExt cx="529172" cy="240783"/>
              </a:xfrm>
            </p:grpSpPr>
            <p:grpSp>
              <p:nvGrpSpPr>
                <p:cNvPr id="5600" name="Google Shape;5600;p59"/>
                <p:cNvGrpSpPr/>
                <p:nvPr/>
              </p:nvGrpSpPr>
              <p:grpSpPr>
                <a:xfrm>
                  <a:off x="1826655" y="4224370"/>
                  <a:ext cx="200738" cy="25631"/>
                  <a:chOff x="1826655" y="4224370"/>
                  <a:chExt cx="200738" cy="25631"/>
                </a:xfrm>
              </p:grpSpPr>
              <p:sp>
                <p:nvSpPr>
                  <p:cNvPr id="5601" name="Google Shape;5601;p5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59"/>
                <p:cNvGrpSpPr/>
                <p:nvPr/>
              </p:nvGrpSpPr>
              <p:grpSpPr>
                <a:xfrm>
                  <a:off x="1498221" y="4047614"/>
                  <a:ext cx="328444" cy="240783"/>
                  <a:chOff x="1498221" y="4047614"/>
                  <a:chExt cx="328444" cy="240783"/>
                </a:xfrm>
              </p:grpSpPr>
              <p:sp>
                <p:nvSpPr>
                  <p:cNvPr id="5604" name="Google Shape;5604;p5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5" name="Google Shape;5605;p59"/>
                  <p:cNvGrpSpPr/>
                  <p:nvPr/>
                </p:nvGrpSpPr>
                <p:grpSpPr>
                  <a:xfrm>
                    <a:off x="1498221" y="4047614"/>
                    <a:ext cx="150566" cy="190416"/>
                    <a:chOff x="1498221" y="4047614"/>
                    <a:chExt cx="150566" cy="190416"/>
                  </a:xfrm>
                </p:grpSpPr>
                <p:sp>
                  <p:nvSpPr>
                    <p:cNvPr id="5606" name="Google Shape;5606;p5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5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08" name="Google Shape;5608;p59"/>
              <p:cNvGrpSpPr/>
              <p:nvPr/>
            </p:nvGrpSpPr>
            <p:grpSpPr>
              <a:xfrm>
                <a:off x="1560718" y="3800594"/>
                <a:ext cx="532948" cy="302090"/>
                <a:chOff x="1560718" y="3800594"/>
                <a:chExt cx="532948" cy="302090"/>
              </a:xfrm>
            </p:grpSpPr>
            <p:grpSp>
              <p:nvGrpSpPr>
                <p:cNvPr id="5609" name="Google Shape;5609;p59"/>
                <p:cNvGrpSpPr/>
                <p:nvPr/>
              </p:nvGrpSpPr>
              <p:grpSpPr>
                <a:xfrm>
                  <a:off x="1912179" y="3827344"/>
                  <a:ext cx="181487" cy="25631"/>
                  <a:chOff x="1912179" y="3827344"/>
                  <a:chExt cx="181487" cy="25631"/>
                </a:xfrm>
              </p:grpSpPr>
              <p:sp>
                <p:nvSpPr>
                  <p:cNvPr id="5610" name="Google Shape;5610;p5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5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59"/>
                <p:cNvGrpSpPr/>
                <p:nvPr/>
              </p:nvGrpSpPr>
              <p:grpSpPr>
                <a:xfrm>
                  <a:off x="1912179" y="4044505"/>
                  <a:ext cx="181487" cy="25622"/>
                  <a:chOff x="1912179" y="4044506"/>
                  <a:chExt cx="181487" cy="25622"/>
                </a:xfrm>
              </p:grpSpPr>
              <p:sp>
                <p:nvSpPr>
                  <p:cNvPr id="5613" name="Google Shape;5613;p5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5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59"/>
                <p:cNvGrpSpPr/>
                <p:nvPr/>
              </p:nvGrpSpPr>
              <p:grpSpPr>
                <a:xfrm>
                  <a:off x="1560718" y="3800594"/>
                  <a:ext cx="351472" cy="302090"/>
                  <a:chOff x="1560718" y="3800594"/>
                  <a:chExt cx="351472" cy="302090"/>
                </a:xfrm>
              </p:grpSpPr>
              <p:grpSp>
                <p:nvGrpSpPr>
                  <p:cNvPr id="5616" name="Google Shape;5616;p59"/>
                  <p:cNvGrpSpPr/>
                  <p:nvPr/>
                </p:nvGrpSpPr>
                <p:grpSpPr>
                  <a:xfrm>
                    <a:off x="1560718" y="3842857"/>
                    <a:ext cx="173586" cy="217131"/>
                    <a:chOff x="1560718" y="3842857"/>
                    <a:chExt cx="173586" cy="217131"/>
                  </a:xfrm>
                </p:grpSpPr>
                <p:sp>
                  <p:nvSpPr>
                    <p:cNvPr id="5617" name="Google Shape;5617;p5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0" name="Google Shape;5620;p5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22" name="Google Shape;5622;p5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3" name="Google Shape;5623;p59"/>
              <p:cNvGrpSpPr/>
              <p:nvPr/>
            </p:nvGrpSpPr>
            <p:grpSpPr>
              <a:xfrm>
                <a:off x="785350" y="3605478"/>
                <a:ext cx="535311" cy="249245"/>
                <a:chOff x="785350" y="3605478"/>
                <a:chExt cx="535311" cy="249245"/>
              </a:xfrm>
            </p:grpSpPr>
            <p:grpSp>
              <p:nvGrpSpPr>
                <p:cNvPr id="5624" name="Google Shape;5624;p59"/>
                <p:cNvGrpSpPr/>
                <p:nvPr/>
              </p:nvGrpSpPr>
              <p:grpSpPr>
                <a:xfrm>
                  <a:off x="785350" y="3605478"/>
                  <a:ext cx="376191" cy="102736"/>
                  <a:chOff x="785350" y="3605478"/>
                  <a:chExt cx="376191" cy="102736"/>
                </a:xfrm>
              </p:grpSpPr>
              <p:sp>
                <p:nvSpPr>
                  <p:cNvPr id="5625" name="Google Shape;5625;p5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59"/>
                <p:cNvGrpSpPr/>
                <p:nvPr/>
              </p:nvGrpSpPr>
              <p:grpSpPr>
                <a:xfrm>
                  <a:off x="1161530" y="3655851"/>
                  <a:ext cx="159131" cy="198872"/>
                  <a:chOff x="1161530" y="3655851"/>
                  <a:chExt cx="159131" cy="198872"/>
                </a:xfrm>
              </p:grpSpPr>
              <p:sp>
                <p:nvSpPr>
                  <p:cNvPr id="5629" name="Google Shape;5629;p5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31" name="Google Shape;5631;p59"/>
              <p:cNvGrpSpPr/>
              <p:nvPr/>
            </p:nvGrpSpPr>
            <p:grpSpPr>
              <a:xfrm>
                <a:off x="785350" y="4047614"/>
                <a:ext cx="535311" cy="240783"/>
                <a:chOff x="785350" y="4047614"/>
                <a:chExt cx="535311" cy="240783"/>
              </a:xfrm>
            </p:grpSpPr>
            <p:grpSp>
              <p:nvGrpSpPr>
                <p:cNvPr id="5632" name="Google Shape;5632;p59"/>
                <p:cNvGrpSpPr/>
                <p:nvPr/>
              </p:nvGrpSpPr>
              <p:grpSpPr>
                <a:xfrm>
                  <a:off x="1161636" y="4047614"/>
                  <a:ext cx="159025" cy="190415"/>
                  <a:chOff x="1161636" y="4047614"/>
                  <a:chExt cx="159025" cy="190415"/>
                </a:xfrm>
              </p:grpSpPr>
              <p:sp>
                <p:nvSpPr>
                  <p:cNvPr id="5633" name="Google Shape;5633;p5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59"/>
                <p:cNvGrpSpPr/>
                <p:nvPr/>
              </p:nvGrpSpPr>
              <p:grpSpPr>
                <a:xfrm>
                  <a:off x="785350" y="4185661"/>
                  <a:ext cx="376191" cy="102736"/>
                  <a:chOff x="785350" y="4185661"/>
                  <a:chExt cx="376191" cy="102736"/>
                </a:xfrm>
              </p:grpSpPr>
              <p:sp>
                <p:nvSpPr>
                  <p:cNvPr id="5636" name="Google Shape;5636;p5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39" name="Google Shape;5639;p59"/>
              <p:cNvGrpSpPr/>
              <p:nvPr/>
            </p:nvGrpSpPr>
            <p:grpSpPr>
              <a:xfrm>
                <a:off x="1501054" y="3605478"/>
                <a:ext cx="526340" cy="249240"/>
                <a:chOff x="1501054" y="3605478"/>
                <a:chExt cx="526340" cy="249240"/>
              </a:xfrm>
            </p:grpSpPr>
            <p:grpSp>
              <p:nvGrpSpPr>
                <p:cNvPr id="5640" name="Google Shape;5640;p59"/>
                <p:cNvGrpSpPr/>
                <p:nvPr/>
              </p:nvGrpSpPr>
              <p:grpSpPr>
                <a:xfrm>
                  <a:off x="1834208" y="3643867"/>
                  <a:ext cx="193185" cy="25622"/>
                  <a:chOff x="1834208" y="3643867"/>
                  <a:chExt cx="193185" cy="25622"/>
                </a:xfrm>
              </p:grpSpPr>
              <p:sp>
                <p:nvSpPr>
                  <p:cNvPr id="5641" name="Google Shape;5641;p5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59"/>
                <p:cNvGrpSpPr/>
                <p:nvPr/>
              </p:nvGrpSpPr>
              <p:grpSpPr>
                <a:xfrm>
                  <a:off x="1501054" y="3605478"/>
                  <a:ext cx="333165" cy="249240"/>
                  <a:chOff x="1501054" y="3605478"/>
                  <a:chExt cx="333165" cy="249240"/>
                </a:xfrm>
              </p:grpSpPr>
              <p:sp>
                <p:nvSpPr>
                  <p:cNvPr id="5644" name="Google Shape;5644;p5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5" name="Google Shape;5645;p59"/>
                  <p:cNvGrpSpPr/>
                  <p:nvPr/>
                </p:nvGrpSpPr>
                <p:grpSpPr>
                  <a:xfrm>
                    <a:off x="1501054" y="3655851"/>
                    <a:ext cx="155286" cy="198867"/>
                    <a:chOff x="1501054" y="3655851"/>
                    <a:chExt cx="155286" cy="198867"/>
                  </a:xfrm>
                </p:grpSpPr>
                <p:sp>
                  <p:nvSpPr>
                    <p:cNvPr id="5646" name="Google Shape;5646;p5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48" name="Google Shape;5648;p59"/>
              <p:cNvGrpSpPr/>
              <p:nvPr/>
            </p:nvGrpSpPr>
            <p:grpSpPr>
              <a:xfrm>
                <a:off x="724986" y="3800594"/>
                <a:ext cx="532950" cy="302090"/>
                <a:chOff x="724986" y="3800594"/>
                <a:chExt cx="532950" cy="302090"/>
              </a:xfrm>
            </p:grpSpPr>
            <p:grpSp>
              <p:nvGrpSpPr>
                <p:cNvPr id="5649" name="Google Shape;5649;p59"/>
                <p:cNvGrpSpPr/>
                <p:nvPr/>
              </p:nvGrpSpPr>
              <p:grpSpPr>
                <a:xfrm>
                  <a:off x="724986" y="4044367"/>
                  <a:ext cx="181314" cy="25626"/>
                  <a:chOff x="724986" y="4044367"/>
                  <a:chExt cx="181314" cy="25626"/>
                </a:xfrm>
              </p:grpSpPr>
              <p:sp>
                <p:nvSpPr>
                  <p:cNvPr id="5650" name="Google Shape;5650;p5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59"/>
                <p:cNvGrpSpPr/>
                <p:nvPr/>
              </p:nvGrpSpPr>
              <p:grpSpPr>
                <a:xfrm>
                  <a:off x="906290" y="3800594"/>
                  <a:ext cx="351646" cy="302090"/>
                  <a:chOff x="906290" y="3800594"/>
                  <a:chExt cx="351646" cy="302090"/>
                </a:xfrm>
              </p:grpSpPr>
              <p:grpSp>
                <p:nvGrpSpPr>
                  <p:cNvPr id="5653" name="Google Shape;5653;p59"/>
                  <p:cNvGrpSpPr/>
                  <p:nvPr/>
                </p:nvGrpSpPr>
                <p:grpSpPr>
                  <a:xfrm>
                    <a:off x="1084172" y="3842857"/>
                    <a:ext cx="173764" cy="217131"/>
                    <a:chOff x="1084172" y="3842857"/>
                    <a:chExt cx="173764" cy="217131"/>
                  </a:xfrm>
                </p:grpSpPr>
                <p:grpSp>
                  <p:nvGrpSpPr>
                    <p:cNvPr id="5654" name="Google Shape;5654;p59"/>
                    <p:cNvGrpSpPr/>
                    <p:nvPr/>
                  </p:nvGrpSpPr>
                  <p:grpSpPr>
                    <a:xfrm>
                      <a:off x="1156862" y="3936509"/>
                      <a:ext cx="101073" cy="25622"/>
                      <a:chOff x="1156862" y="3936509"/>
                      <a:chExt cx="101073" cy="25622"/>
                    </a:xfrm>
                  </p:grpSpPr>
                  <p:sp>
                    <p:nvSpPr>
                      <p:cNvPr id="5655" name="Google Shape;5655;p5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7" name="Google Shape;5657;p5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8" name="Google Shape;5658;p5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59"/>
                <p:cNvGrpSpPr/>
                <p:nvPr/>
              </p:nvGrpSpPr>
              <p:grpSpPr>
                <a:xfrm>
                  <a:off x="724986" y="3830189"/>
                  <a:ext cx="189533" cy="25626"/>
                  <a:chOff x="724986" y="3830189"/>
                  <a:chExt cx="189533" cy="25626"/>
                </a:xfrm>
              </p:grpSpPr>
              <p:sp>
                <p:nvSpPr>
                  <p:cNvPr id="5661" name="Google Shape;5661;p5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663" name="Google Shape;5663;p59"/>
          <p:cNvGrpSpPr/>
          <p:nvPr/>
        </p:nvGrpSpPr>
        <p:grpSpPr>
          <a:xfrm>
            <a:off x="2253298" y="2455640"/>
            <a:ext cx="948701" cy="935378"/>
            <a:chOff x="2253298" y="2428317"/>
            <a:chExt cx="948701" cy="935378"/>
          </a:xfrm>
        </p:grpSpPr>
        <p:sp>
          <p:nvSpPr>
            <p:cNvPr id="5664" name="Google Shape;5664;p5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5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5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5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5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5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0" name="Shape 5700"/>
        <p:cNvGrpSpPr/>
        <p:nvPr/>
      </p:nvGrpSpPr>
      <p:grpSpPr>
        <a:xfrm>
          <a:off x="0" y="0"/>
          <a:ext cx="0" cy="0"/>
          <a:chOff x="0" y="0"/>
          <a:chExt cx="0" cy="0"/>
        </a:xfrm>
      </p:grpSpPr>
      <p:grpSp>
        <p:nvGrpSpPr>
          <p:cNvPr id="5701" name="Google Shape;5701;p60"/>
          <p:cNvGrpSpPr/>
          <p:nvPr/>
        </p:nvGrpSpPr>
        <p:grpSpPr>
          <a:xfrm>
            <a:off x="3353582" y="1145627"/>
            <a:ext cx="2363393" cy="1017867"/>
            <a:chOff x="3292400" y="1219146"/>
            <a:chExt cx="2615240" cy="1110239"/>
          </a:xfrm>
        </p:grpSpPr>
        <p:sp>
          <p:nvSpPr>
            <p:cNvPr id="5702" name="Google Shape;5702;p6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703" name="Google Shape;5703;p6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04" name="Google Shape;5704;p6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705" name="Google Shape;5705;p6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706" name="Google Shape;5706;p6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707" name="Google Shape;5707;p6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708" name="Google Shape;5708;p6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709" name="Google Shape;5709;p6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710" name="Google Shape;5710;p6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711" name="Google Shape;5711;p6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712" name="Google Shape;5712;p6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713" name="Google Shape;5713;p6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714" name="Google Shape;5714;p6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715" name="Google Shape;5715;p6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716" name="Google Shape;5716;p60"/>
            <p:cNvGrpSpPr/>
            <p:nvPr/>
          </p:nvGrpSpPr>
          <p:grpSpPr>
            <a:xfrm>
              <a:off x="3748438" y="1378608"/>
              <a:ext cx="2159202" cy="903971"/>
              <a:chOff x="1683525" y="2179850"/>
              <a:chExt cx="4519050" cy="2134525"/>
            </a:xfrm>
          </p:grpSpPr>
          <p:sp>
            <p:nvSpPr>
              <p:cNvPr id="5717" name="Google Shape;5717;p6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18" name="Google Shape;5718;p6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19" name="Google Shape;5719;p6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20" name="Google Shape;5720;p6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21" name="Google Shape;5721;p6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22" name="Google Shape;5722;p6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23" name="Google Shape;5723;p6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24" name="Google Shape;5724;p6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25" name="Google Shape;5725;p6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26" name="Google Shape;5726;p6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27" name="Google Shape;5727;p6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728" name="Google Shape;5728;p6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729" name="Google Shape;5729;p60"/>
          <p:cNvGraphicFramePr/>
          <p:nvPr/>
        </p:nvGraphicFramePr>
        <p:xfrm>
          <a:off x="5949675" y="2323100"/>
          <a:ext cx="3000000" cy="3000000"/>
        </p:xfrm>
        <a:graphic>
          <a:graphicData uri="http://schemas.openxmlformats.org/drawingml/2006/table">
            <a:tbl>
              <a:tblPr>
                <a:noFill/>
                <a:tableStyleId>{31B56CEC-DB68-4B2C-9B3C-C5DCD456F49A}</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730" name="Google Shape;5730;p60"/>
          <p:cNvGrpSpPr/>
          <p:nvPr/>
        </p:nvGrpSpPr>
        <p:grpSpPr>
          <a:xfrm>
            <a:off x="5926924" y="3381697"/>
            <a:ext cx="2519825" cy="1001454"/>
            <a:chOff x="1906114" y="789980"/>
            <a:chExt cx="1487676" cy="606868"/>
          </a:xfrm>
        </p:grpSpPr>
        <p:cxnSp>
          <p:nvCxnSpPr>
            <p:cNvPr id="5731" name="Google Shape;5731;p6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732" name="Google Shape;5732;p6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733" name="Google Shape;5733;p6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734" name="Google Shape;5734;p6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735" name="Google Shape;5735;p6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736" name="Google Shape;5736;p6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737" name="Google Shape;5737;p6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738" name="Google Shape;5738;p6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745" name="Google Shape;5745;p6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746" name="Google Shape;5746;p6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747" name="Google Shape;5747;p6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60"/>
          <p:cNvGrpSpPr/>
          <p:nvPr/>
        </p:nvGrpSpPr>
        <p:grpSpPr>
          <a:xfrm>
            <a:off x="726399" y="1190655"/>
            <a:ext cx="2394370" cy="976502"/>
            <a:chOff x="749309" y="1112739"/>
            <a:chExt cx="2371603" cy="976502"/>
          </a:xfrm>
        </p:grpSpPr>
        <p:sp>
          <p:nvSpPr>
            <p:cNvPr id="5749" name="Google Shape;5749;p6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781" name="Google Shape;5781;p60"/>
          <p:cNvGraphicFramePr/>
          <p:nvPr/>
        </p:nvGraphicFramePr>
        <p:xfrm>
          <a:off x="5949700" y="1188950"/>
          <a:ext cx="3000000" cy="3000000"/>
        </p:xfrm>
        <a:graphic>
          <a:graphicData uri="http://schemas.openxmlformats.org/drawingml/2006/table">
            <a:tbl>
              <a:tblPr>
                <a:noFill/>
                <a:tableStyleId>{31B56CEC-DB68-4B2C-9B3C-C5DCD456F49A}</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782" name="Google Shape;5782;p60"/>
          <p:cNvGraphicFramePr/>
          <p:nvPr/>
        </p:nvGraphicFramePr>
        <p:xfrm>
          <a:off x="3356413" y="2323100"/>
          <a:ext cx="3000000" cy="3000000"/>
        </p:xfrm>
        <a:graphic>
          <a:graphicData uri="http://schemas.openxmlformats.org/drawingml/2006/table">
            <a:tbl>
              <a:tblPr>
                <a:noFill/>
                <a:tableStyleId>{31B56CEC-DB68-4B2C-9B3C-C5DCD456F49A}</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783" name="Google Shape;5783;p60"/>
          <p:cNvGrpSpPr/>
          <p:nvPr/>
        </p:nvGrpSpPr>
        <p:grpSpPr>
          <a:xfrm>
            <a:off x="4100342" y="2709743"/>
            <a:ext cx="1517436" cy="74460"/>
            <a:chOff x="3980086" y="2804397"/>
            <a:chExt cx="1227600" cy="66900"/>
          </a:xfrm>
        </p:grpSpPr>
        <p:sp>
          <p:nvSpPr>
            <p:cNvPr id="5784" name="Google Shape;5784;p6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60"/>
          <p:cNvGrpSpPr/>
          <p:nvPr/>
        </p:nvGrpSpPr>
        <p:grpSpPr>
          <a:xfrm>
            <a:off x="4725406" y="3002330"/>
            <a:ext cx="892956" cy="74460"/>
            <a:chOff x="3980086" y="2804397"/>
            <a:chExt cx="1227600" cy="66900"/>
          </a:xfrm>
        </p:grpSpPr>
        <p:sp>
          <p:nvSpPr>
            <p:cNvPr id="5787" name="Google Shape;5787;p6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60"/>
          <p:cNvGrpSpPr/>
          <p:nvPr/>
        </p:nvGrpSpPr>
        <p:grpSpPr>
          <a:xfrm>
            <a:off x="3358498" y="3361213"/>
            <a:ext cx="2363244" cy="1005943"/>
            <a:chOff x="3358415" y="3361302"/>
            <a:chExt cx="2363244" cy="1024695"/>
          </a:xfrm>
        </p:grpSpPr>
        <p:grpSp>
          <p:nvGrpSpPr>
            <p:cNvPr id="5790" name="Google Shape;5790;p60"/>
            <p:cNvGrpSpPr/>
            <p:nvPr/>
          </p:nvGrpSpPr>
          <p:grpSpPr>
            <a:xfrm>
              <a:off x="3358415" y="3361302"/>
              <a:ext cx="441300" cy="1024695"/>
              <a:chOff x="3358415" y="3361302"/>
              <a:chExt cx="441300" cy="1024695"/>
            </a:xfrm>
          </p:grpSpPr>
          <p:sp>
            <p:nvSpPr>
              <p:cNvPr id="5791" name="Google Shape;5791;p6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60"/>
            <p:cNvGrpSpPr/>
            <p:nvPr/>
          </p:nvGrpSpPr>
          <p:grpSpPr>
            <a:xfrm>
              <a:off x="3838901" y="3361302"/>
              <a:ext cx="441300" cy="1024695"/>
              <a:chOff x="3838901" y="3361302"/>
              <a:chExt cx="441300" cy="1024695"/>
            </a:xfrm>
          </p:grpSpPr>
          <p:sp>
            <p:nvSpPr>
              <p:cNvPr id="5798" name="Google Shape;5798;p6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60"/>
            <p:cNvGrpSpPr/>
            <p:nvPr/>
          </p:nvGrpSpPr>
          <p:grpSpPr>
            <a:xfrm>
              <a:off x="4319387" y="3361302"/>
              <a:ext cx="441300" cy="1024695"/>
              <a:chOff x="4319387" y="3361302"/>
              <a:chExt cx="441300" cy="1024695"/>
            </a:xfrm>
          </p:grpSpPr>
          <p:sp>
            <p:nvSpPr>
              <p:cNvPr id="5805" name="Google Shape;5805;p6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60"/>
            <p:cNvGrpSpPr/>
            <p:nvPr/>
          </p:nvGrpSpPr>
          <p:grpSpPr>
            <a:xfrm>
              <a:off x="4799873" y="3361302"/>
              <a:ext cx="441300" cy="1024695"/>
              <a:chOff x="4799873" y="3361302"/>
              <a:chExt cx="441300" cy="1024695"/>
            </a:xfrm>
          </p:grpSpPr>
          <p:sp>
            <p:nvSpPr>
              <p:cNvPr id="5812" name="Google Shape;5812;p6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60"/>
            <p:cNvGrpSpPr/>
            <p:nvPr/>
          </p:nvGrpSpPr>
          <p:grpSpPr>
            <a:xfrm>
              <a:off x="5280360" y="3361302"/>
              <a:ext cx="441300" cy="1024695"/>
              <a:chOff x="5280360" y="3361302"/>
              <a:chExt cx="441300" cy="1024695"/>
            </a:xfrm>
          </p:grpSpPr>
          <p:sp>
            <p:nvSpPr>
              <p:cNvPr id="5819" name="Google Shape;5819;p6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825" name="Google Shape;5825;p60"/>
          <p:cNvGraphicFramePr/>
          <p:nvPr/>
        </p:nvGraphicFramePr>
        <p:xfrm>
          <a:off x="724925" y="2323100"/>
          <a:ext cx="3000000" cy="3000000"/>
        </p:xfrm>
        <a:graphic>
          <a:graphicData uri="http://schemas.openxmlformats.org/drawingml/2006/table">
            <a:tbl>
              <a:tblPr>
                <a:noFill/>
                <a:tableStyleId>{31B56CEC-DB68-4B2C-9B3C-C5DCD456F49A}</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826" name="Google Shape;5826;p60"/>
          <p:cNvGrpSpPr/>
          <p:nvPr/>
        </p:nvGrpSpPr>
        <p:grpSpPr>
          <a:xfrm>
            <a:off x="726450" y="3372825"/>
            <a:ext cx="2403614" cy="1005900"/>
            <a:chOff x="726450" y="3372825"/>
            <a:chExt cx="2403614" cy="1005900"/>
          </a:xfrm>
        </p:grpSpPr>
        <p:grpSp>
          <p:nvGrpSpPr>
            <p:cNvPr id="5827" name="Google Shape;5827;p60"/>
            <p:cNvGrpSpPr/>
            <p:nvPr/>
          </p:nvGrpSpPr>
          <p:grpSpPr>
            <a:xfrm>
              <a:off x="726450" y="3696000"/>
              <a:ext cx="2403614" cy="500898"/>
              <a:chOff x="726450" y="3696000"/>
              <a:chExt cx="2403614" cy="500898"/>
            </a:xfrm>
          </p:grpSpPr>
          <p:sp>
            <p:nvSpPr>
              <p:cNvPr id="5828" name="Google Shape;5828;p6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829" name="Google Shape;5829;p6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830" name="Google Shape;5830;p60"/>
            <p:cNvGrpSpPr/>
            <p:nvPr/>
          </p:nvGrpSpPr>
          <p:grpSpPr>
            <a:xfrm>
              <a:off x="1348050" y="3372825"/>
              <a:ext cx="1720425" cy="1005900"/>
              <a:chOff x="1348050" y="3372825"/>
              <a:chExt cx="1720425" cy="1005900"/>
            </a:xfrm>
          </p:grpSpPr>
          <p:sp>
            <p:nvSpPr>
              <p:cNvPr id="5831" name="Google Shape;5831;p6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832" name="Google Shape;5832;p6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833" name="Google Shape;5833;p6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834" name="Google Shape;5834;p6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835" name="Google Shape;5835;p6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836" name="Google Shape;5836;p60"/>
            <p:cNvGrpSpPr/>
            <p:nvPr/>
          </p:nvGrpSpPr>
          <p:grpSpPr>
            <a:xfrm>
              <a:off x="1455707" y="3731058"/>
              <a:ext cx="1491150" cy="417657"/>
              <a:chOff x="1455707" y="3731058"/>
              <a:chExt cx="1491150" cy="417657"/>
            </a:xfrm>
          </p:grpSpPr>
          <p:grpSp>
            <p:nvGrpSpPr>
              <p:cNvPr id="5837" name="Google Shape;5837;p60"/>
              <p:cNvGrpSpPr/>
              <p:nvPr/>
            </p:nvGrpSpPr>
            <p:grpSpPr>
              <a:xfrm>
                <a:off x="1472938" y="3745828"/>
                <a:ext cx="72126" cy="53788"/>
                <a:chOff x="1472938" y="3745828"/>
                <a:chExt cx="72126" cy="53788"/>
              </a:xfrm>
            </p:grpSpPr>
            <p:sp>
              <p:nvSpPr>
                <p:cNvPr id="5838" name="Google Shape;5838;p6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60"/>
              <p:cNvGrpSpPr/>
              <p:nvPr/>
            </p:nvGrpSpPr>
            <p:grpSpPr>
              <a:xfrm>
                <a:off x="1819181" y="4089633"/>
                <a:ext cx="72126" cy="53788"/>
                <a:chOff x="1819181" y="4089633"/>
                <a:chExt cx="72126" cy="53788"/>
              </a:xfrm>
            </p:grpSpPr>
            <p:sp>
              <p:nvSpPr>
                <p:cNvPr id="5841" name="Google Shape;5841;p6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3" name="Google Shape;5843;p60"/>
              <p:cNvGrpSpPr/>
              <p:nvPr/>
            </p:nvGrpSpPr>
            <p:grpSpPr>
              <a:xfrm>
                <a:off x="1455707" y="4084171"/>
                <a:ext cx="64321" cy="64544"/>
                <a:chOff x="1455707" y="4084171"/>
                <a:chExt cx="64321" cy="64544"/>
              </a:xfrm>
            </p:grpSpPr>
            <p:sp>
              <p:nvSpPr>
                <p:cNvPr id="5844" name="Google Shape;5844;p6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60"/>
              <p:cNvGrpSpPr/>
              <p:nvPr/>
            </p:nvGrpSpPr>
            <p:grpSpPr>
              <a:xfrm>
                <a:off x="1818610" y="3731058"/>
                <a:ext cx="64321" cy="64544"/>
                <a:chOff x="1818610" y="3731058"/>
                <a:chExt cx="64321" cy="64544"/>
              </a:xfrm>
            </p:grpSpPr>
            <p:sp>
              <p:nvSpPr>
                <p:cNvPr id="5847" name="Google Shape;5847;p6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60"/>
              <p:cNvGrpSpPr/>
              <p:nvPr/>
            </p:nvGrpSpPr>
            <p:grpSpPr>
              <a:xfrm>
                <a:off x="2172491" y="4089633"/>
                <a:ext cx="72126" cy="53788"/>
                <a:chOff x="2172491" y="4089633"/>
                <a:chExt cx="72126" cy="53788"/>
              </a:xfrm>
            </p:grpSpPr>
            <p:sp>
              <p:nvSpPr>
                <p:cNvPr id="5850" name="Google Shape;5850;p6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60"/>
              <p:cNvGrpSpPr/>
              <p:nvPr/>
            </p:nvGrpSpPr>
            <p:grpSpPr>
              <a:xfrm>
                <a:off x="2171920" y="3731058"/>
                <a:ext cx="64321" cy="64544"/>
                <a:chOff x="2171920" y="3731058"/>
                <a:chExt cx="64321" cy="64544"/>
              </a:xfrm>
            </p:grpSpPr>
            <p:sp>
              <p:nvSpPr>
                <p:cNvPr id="5853" name="Google Shape;5853;p6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60"/>
              <p:cNvGrpSpPr/>
              <p:nvPr/>
            </p:nvGrpSpPr>
            <p:grpSpPr>
              <a:xfrm>
                <a:off x="2874730" y="3745828"/>
                <a:ext cx="72126" cy="53788"/>
                <a:chOff x="2874730" y="3745828"/>
                <a:chExt cx="72126" cy="53788"/>
              </a:xfrm>
            </p:grpSpPr>
            <p:sp>
              <p:nvSpPr>
                <p:cNvPr id="5856" name="Google Shape;5856;p6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60"/>
              <p:cNvGrpSpPr/>
              <p:nvPr/>
            </p:nvGrpSpPr>
            <p:grpSpPr>
              <a:xfrm>
                <a:off x="2878589" y="4081481"/>
                <a:ext cx="64321" cy="64544"/>
                <a:chOff x="2878589" y="4081481"/>
                <a:chExt cx="64321" cy="64544"/>
              </a:xfrm>
            </p:grpSpPr>
            <p:sp>
              <p:nvSpPr>
                <p:cNvPr id="5859" name="Google Shape;5859;p6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60"/>
              <p:cNvGrpSpPr/>
              <p:nvPr/>
            </p:nvGrpSpPr>
            <p:grpSpPr>
              <a:xfrm>
                <a:off x="2525796" y="4089633"/>
                <a:ext cx="72126" cy="53788"/>
                <a:chOff x="2525796" y="4089633"/>
                <a:chExt cx="72126" cy="53788"/>
              </a:xfrm>
            </p:grpSpPr>
            <p:sp>
              <p:nvSpPr>
                <p:cNvPr id="5862" name="Google Shape;5862;p6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4" name="Google Shape;5864;p60"/>
              <p:cNvGrpSpPr/>
              <p:nvPr/>
            </p:nvGrpSpPr>
            <p:grpSpPr>
              <a:xfrm>
                <a:off x="2525225" y="3731058"/>
                <a:ext cx="64321" cy="64544"/>
                <a:chOff x="2525225" y="3731058"/>
                <a:chExt cx="64321" cy="64544"/>
              </a:xfrm>
            </p:grpSpPr>
            <p:sp>
              <p:nvSpPr>
                <p:cNvPr id="5865" name="Google Shape;5865;p6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0" name="Shape 5870"/>
        <p:cNvGrpSpPr/>
        <p:nvPr/>
      </p:nvGrpSpPr>
      <p:grpSpPr>
        <a:xfrm>
          <a:off x="0" y="0"/>
          <a:ext cx="0" cy="0"/>
          <a:chOff x="0" y="0"/>
          <a:chExt cx="0" cy="0"/>
        </a:xfrm>
      </p:grpSpPr>
      <p:grpSp>
        <p:nvGrpSpPr>
          <p:cNvPr id="5871" name="Google Shape;5871;p61"/>
          <p:cNvGrpSpPr/>
          <p:nvPr/>
        </p:nvGrpSpPr>
        <p:grpSpPr>
          <a:xfrm>
            <a:off x="732428" y="1171356"/>
            <a:ext cx="845921" cy="690752"/>
            <a:chOff x="732428" y="1198513"/>
            <a:chExt cx="845921" cy="690752"/>
          </a:xfrm>
        </p:grpSpPr>
        <p:grpSp>
          <p:nvGrpSpPr>
            <p:cNvPr id="5872" name="Google Shape;5872;p61"/>
            <p:cNvGrpSpPr/>
            <p:nvPr/>
          </p:nvGrpSpPr>
          <p:grpSpPr>
            <a:xfrm>
              <a:off x="823030" y="1198513"/>
              <a:ext cx="755319" cy="690752"/>
              <a:chOff x="823030" y="1198513"/>
              <a:chExt cx="755319" cy="690752"/>
            </a:xfrm>
          </p:grpSpPr>
          <p:sp>
            <p:nvSpPr>
              <p:cNvPr id="5873" name="Google Shape;5873;p6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61"/>
            <p:cNvGrpSpPr/>
            <p:nvPr/>
          </p:nvGrpSpPr>
          <p:grpSpPr>
            <a:xfrm>
              <a:off x="732428" y="1239937"/>
              <a:ext cx="739912" cy="607886"/>
              <a:chOff x="732428" y="1239937"/>
              <a:chExt cx="739912" cy="607886"/>
            </a:xfrm>
          </p:grpSpPr>
          <p:sp>
            <p:nvSpPr>
              <p:cNvPr id="5876" name="Google Shape;5876;p6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61"/>
            <p:cNvGrpSpPr/>
            <p:nvPr/>
          </p:nvGrpSpPr>
          <p:grpSpPr>
            <a:xfrm>
              <a:off x="732428" y="1277018"/>
              <a:ext cx="702832" cy="533758"/>
              <a:chOff x="732428" y="1277018"/>
              <a:chExt cx="702832" cy="533758"/>
            </a:xfrm>
          </p:grpSpPr>
          <p:sp>
            <p:nvSpPr>
              <p:cNvPr id="5879" name="Google Shape;5879;p6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61"/>
            <p:cNvGrpSpPr/>
            <p:nvPr/>
          </p:nvGrpSpPr>
          <p:grpSpPr>
            <a:xfrm>
              <a:off x="931170" y="1306653"/>
              <a:ext cx="647179" cy="474455"/>
              <a:chOff x="931170" y="1306653"/>
              <a:chExt cx="647179" cy="474455"/>
            </a:xfrm>
          </p:grpSpPr>
          <p:sp>
            <p:nvSpPr>
              <p:cNvPr id="5882" name="Google Shape;5882;p6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4" name="Google Shape;5884;p6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5" name="Google Shape;5885;p61"/>
          <p:cNvGrpSpPr/>
          <p:nvPr/>
        </p:nvGrpSpPr>
        <p:grpSpPr>
          <a:xfrm>
            <a:off x="3964037" y="1171363"/>
            <a:ext cx="634656" cy="699982"/>
            <a:chOff x="5985650" y="2860025"/>
            <a:chExt cx="1396075" cy="1539775"/>
          </a:xfrm>
        </p:grpSpPr>
        <p:sp>
          <p:nvSpPr>
            <p:cNvPr id="5886" name="Google Shape;5886;p6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61"/>
          <p:cNvGrpSpPr/>
          <p:nvPr/>
        </p:nvGrpSpPr>
        <p:grpSpPr>
          <a:xfrm>
            <a:off x="4719687" y="1171356"/>
            <a:ext cx="725845" cy="699975"/>
            <a:chOff x="4249973" y="1201875"/>
            <a:chExt cx="1958568" cy="1888762"/>
          </a:xfrm>
        </p:grpSpPr>
        <p:sp>
          <p:nvSpPr>
            <p:cNvPr id="5919" name="Google Shape;5919;p6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0" name="Google Shape;5920;p61"/>
            <p:cNvGrpSpPr/>
            <p:nvPr/>
          </p:nvGrpSpPr>
          <p:grpSpPr>
            <a:xfrm>
              <a:off x="5853086" y="1789142"/>
              <a:ext cx="355454" cy="1048099"/>
              <a:chOff x="5576108" y="2016725"/>
              <a:chExt cx="565200" cy="1666560"/>
            </a:xfrm>
          </p:grpSpPr>
          <p:sp>
            <p:nvSpPr>
              <p:cNvPr id="5921" name="Google Shape;5921;p6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922" name="Google Shape;5922;p6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3" name="Google Shape;5923;p61"/>
            <p:cNvGrpSpPr/>
            <p:nvPr/>
          </p:nvGrpSpPr>
          <p:grpSpPr>
            <a:xfrm>
              <a:off x="4869455" y="2691676"/>
              <a:ext cx="1013897" cy="398961"/>
              <a:chOff x="4012057" y="3451825"/>
              <a:chExt cx="1612175" cy="634379"/>
            </a:xfrm>
          </p:grpSpPr>
          <p:sp>
            <p:nvSpPr>
              <p:cNvPr id="5924" name="Google Shape;5924;p6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925" name="Google Shape;5925;p6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6" name="Google Shape;5926;p61"/>
            <p:cNvGrpSpPr/>
            <p:nvPr/>
          </p:nvGrpSpPr>
          <p:grpSpPr>
            <a:xfrm>
              <a:off x="4276937" y="2155961"/>
              <a:ext cx="651965" cy="891358"/>
              <a:chOff x="3069908" y="2599997"/>
              <a:chExt cx="1036675" cy="1417328"/>
            </a:xfrm>
          </p:grpSpPr>
          <p:sp>
            <p:nvSpPr>
              <p:cNvPr id="5927" name="Google Shape;5927;p6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928" name="Google Shape;5928;p6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61"/>
            <p:cNvGrpSpPr/>
            <p:nvPr/>
          </p:nvGrpSpPr>
          <p:grpSpPr>
            <a:xfrm>
              <a:off x="5054918" y="1201875"/>
              <a:ext cx="999548" cy="602711"/>
              <a:chOff x="4306958" y="1082925"/>
              <a:chExt cx="1589359" cy="958358"/>
            </a:xfrm>
          </p:grpSpPr>
          <p:sp>
            <p:nvSpPr>
              <p:cNvPr id="5930" name="Google Shape;5930;p6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931" name="Google Shape;5931;p6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61"/>
            <p:cNvGrpSpPr/>
            <p:nvPr/>
          </p:nvGrpSpPr>
          <p:grpSpPr>
            <a:xfrm>
              <a:off x="4249973" y="1303451"/>
              <a:ext cx="799317" cy="841334"/>
              <a:chOff x="3027033" y="1244439"/>
              <a:chExt cx="1270977" cy="1337786"/>
            </a:xfrm>
          </p:grpSpPr>
          <p:sp>
            <p:nvSpPr>
              <p:cNvPr id="5933" name="Google Shape;5933;p6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934" name="Google Shape;5934;p6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5" name="Google Shape;5935;p61"/>
          <p:cNvGrpSpPr/>
          <p:nvPr/>
        </p:nvGrpSpPr>
        <p:grpSpPr>
          <a:xfrm>
            <a:off x="4072551" y="2058137"/>
            <a:ext cx="750769" cy="683784"/>
            <a:chOff x="4204684" y="2104422"/>
            <a:chExt cx="699822" cy="637382"/>
          </a:xfrm>
        </p:grpSpPr>
        <p:grpSp>
          <p:nvGrpSpPr>
            <p:cNvPr id="5936" name="Google Shape;5936;p61"/>
            <p:cNvGrpSpPr/>
            <p:nvPr/>
          </p:nvGrpSpPr>
          <p:grpSpPr>
            <a:xfrm>
              <a:off x="4204684" y="2430067"/>
              <a:ext cx="342957" cy="311738"/>
              <a:chOff x="4204684" y="2430067"/>
              <a:chExt cx="342957" cy="311738"/>
            </a:xfrm>
          </p:grpSpPr>
          <p:sp>
            <p:nvSpPr>
              <p:cNvPr id="5937" name="Google Shape;5937;p6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61"/>
            <p:cNvGrpSpPr/>
            <p:nvPr/>
          </p:nvGrpSpPr>
          <p:grpSpPr>
            <a:xfrm>
              <a:off x="4561586" y="2430067"/>
              <a:ext cx="342920" cy="311738"/>
              <a:chOff x="4561586" y="2430067"/>
              <a:chExt cx="342920" cy="311738"/>
            </a:xfrm>
          </p:grpSpPr>
          <p:sp>
            <p:nvSpPr>
              <p:cNvPr id="5940" name="Google Shape;5940;p6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61"/>
            <p:cNvGrpSpPr/>
            <p:nvPr/>
          </p:nvGrpSpPr>
          <p:grpSpPr>
            <a:xfrm>
              <a:off x="4561586" y="2104422"/>
              <a:ext cx="342920" cy="311738"/>
              <a:chOff x="4561586" y="2104422"/>
              <a:chExt cx="342920" cy="311738"/>
            </a:xfrm>
          </p:grpSpPr>
          <p:sp>
            <p:nvSpPr>
              <p:cNvPr id="5943" name="Google Shape;5943;p6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61"/>
            <p:cNvGrpSpPr/>
            <p:nvPr/>
          </p:nvGrpSpPr>
          <p:grpSpPr>
            <a:xfrm>
              <a:off x="4204684" y="2104422"/>
              <a:ext cx="342957" cy="311664"/>
              <a:chOff x="4204684" y="2104422"/>
              <a:chExt cx="342957" cy="311664"/>
            </a:xfrm>
          </p:grpSpPr>
          <p:sp>
            <p:nvSpPr>
              <p:cNvPr id="5946" name="Google Shape;5946;p6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8" name="Google Shape;5948;p61"/>
          <p:cNvGrpSpPr/>
          <p:nvPr/>
        </p:nvGrpSpPr>
        <p:grpSpPr>
          <a:xfrm>
            <a:off x="5536984" y="1171351"/>
            <a:ext cx="660591" cy="688867"/>
            <a:chOff x="5830645" y="1267368"/>
            <a:chExt cx="530340" cy="553040"/>
          </a:xfrm>
        </p:grpSpPr>
        <p:sp>
          <p:nvSpPr>
            <p:cNvPr id="5949" name="Google Shape;5949;p6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0" name="Google Shape;5950;p61"/>
            <p:cNvGrpSpPr/>
            <p:nvPr/>
          </p:nvGrpSpPr>
          <p:grpSpPr>
            <a:xfrm>
              <a:off x="5830645" y="1267368"/>
              <a:ext cx="259743" cy="269909"/>
              <a:chOff x="5830645" y="1267368"/>
              <a:chExt cx="259743" cy="269909"/>
            </a:xfrm>
          </p:grpSpPr>
          <p:sp>
            <p:nvSpPr>
              <p:cNvPr id="5951" name="Google Shape;5951;p6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61"/>
            <p:cNvGrpSpPr/>
            <p:nvPr/>
          </p:nvGrpSpPr>
          <p:grpSpPr>
            <a:xfrm>
              <a:off x="6101293" y="1267368"/>
              <a:ext cx="259692" cy="269909"/>
              <a:chOff x="6101293" y="1267368"/>
              <a:chExt cx="259692" cy="269909"/>
            </a:xfrm>
          </p:grpSpPr>
          <p:sp>
            <p:nvSpPr>
              <p:cNvPr id="5954" name="Google Shape;5954;p6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6" name="Google Shape;5956;p61"/>
            <p:cNvGrpSpPr/>
            <p:nvPr/>
          </p:nvGrpSpPr>
          <p:grpSpPr>
            <a:xfrm>
              <a:off x="5830645" y="1550500"/>
              <a:ext cx="259692" cy="269909"/>
              <a:chOff x="5830645" y="1550500"/>
              <a:chExt cx="259692" cy="269909"/>
            </a:xfrm>
          </p:grpSpPr>
          <p:sp>
            <p:nvSpPr>
              <p:cNvPr id="5957" name="Google Shape;5957;p6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61"/>
            <p:cNvGrpSpPr/>
            <p:nvPr/>
          </p:nvGrpSpPr>
          <p:grpSpPr>
            <a:xfrm>
              <a:off x="6101293" y="1550500"/>
              <a:ext cx="259692" cy="269909"/>
              <a:chOff x="6101293" y="1550500"/>
              <a:chExt cx="259692" cy="269909"/>
            </a:xfrm>
          </p:grpSpPr>
          <p:sp>
            <p:nvSpPr>
              <p:cNvPr id="5960" name="Google Shape;5960;p6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62" name="Google Shape;5962;p61"/>
          <p:cNvGrpSpPr/>
          <p:nvPr/>
        </p:nvGrpSpPr>
        <p:grpSpPr>
          <a:xfrm>
            <a:off x="739138" y="2061810"/>
            <a:ext cx="697154" cy="679574"/>
            <a:chOff x="2679875" y="2361475"/>
            <a:chExt cx="780425" cy="760575"/>
          </a:xfrm>
        </p:grpSpPr>
        <p:sp>
          <p:nvSpPr>
            <p:cNvPr id="5963" name="Google Shape;5963;p6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61"/>
          <p:cNvGrpSpPr/>
          <p:nvPr/>
        </p:nvGrpSpPr>
        <p:grpSpPr>
          <a:xfrm>
            <a:off x="3138297" y="1171402"/>
            <a:ext cx="735829" cy="684547"/>
            <a:chOff x="3351965" y="1148808"/>
            <a:chExt cx="750770" cy="698375"/>
          </a:xfrm>
        </p:grpSpPr>
        <p:grpSp>
          <p:nvGrpSpPr>
            <p:cNvPr id="5970" name="Google Shape;5970;p61"/>
            <p:cNvGrpSpPr/>
            <p:nvPr/>
          </p:nvGrpSpPr>
          <p:grpSpPr>
            <a:xfrm>
              <a:off x="3586796" y="1148808"/>
              <a:ext cx="294857" cy="286830"/>
              <a:chOff x="3750225" y="1774000"/>
              <a:chExt cx="149575" cy="145525"/>
            </a:xfrm>
          </p:grpSpPr>
          <p:sp>
            <p:nvSpPr>
              <p:cNvPr id="5971" name="Google Shape;5971;p6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61"/>
            <p:cNvGrpSpPr/>
            <p:nvPr/>
          </p:nvGrpSpPr>
          <p:grpSpPr>
            <a:xfrm>
              <a:off x="3779245" y="1375768"/>
              <a:ext cx="323490" cy="286978"/>
              <a:chOff x="3847850" y="1889150"/>
              <a:chExt cx="164100" cy="145600"/>
            </a:xfrm>
          </p:grpSpPr>
          <p:sp>
            <p:nvSpPr>
              <p:cNvPr id="5974" name="Google Shape;5974;p6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61"/>
            <p:cNvGrpSpPr/>
            <p:nvPr/>
          </p:nvGrpSpPr>
          <p:grpSpPr>
            <a:xfrm>
              <a:off x="3351965" y="1330435"/>
              <a:ext cx="295449" cy="285401"/>
              <a:chOff x="3631100" y="1866150"/>
              <a:chExt cx="149875" cy="144800"/>
            </a:xfrm>
          </p:grpSpPr>
          <p:sp>
            <p:nvSpPr>
              <p:cNvPr id="5977" name="Google Shape;5977;p6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61"/>
            <p:cNvGrpSpPr/>
            <p:nvPr/>
          </p:nvGrpSpPr>
          <p:grpSpPr>
            <a:xfrm>
              <a:off x="3548208" y="1560352"/>
              <a:ext cx="294808" cy="286830"/>
              <a:chOff x="3730650" y="1982800"/>
              <a:chExt cx="149550" cy="145525"/>
            </a:xfrm>
          </p:grpSpPr>
          <p:sp>
            <p:nvSpPr>
              <p:cNvPr id="5980" name="Google Shape;5980;p6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2" name="Google Shape;5982;p61"/>
          <p:cNvGrpSpPr/>
          <p:nvPr/>
        </p:nvGrpSpPr>
        <p:grpSpPr>
          <a:xfrm>
            <a:off x="7639949" y="1171356"/>
            <a:ext cx="804565" cy="677795"/>
            <a:chOff x="7636443" y="1204988"/>
            <a:chExt cx="804565" cy="677795"/>
          </a:xfrm>
        </p:grpSpPr>
        <p:grpSp>
          <p:nvGrpSpPr>
            <p:cNvPr id="5983" name="Google Shape;5983;p61"/>
            <p:cNvGrpSpPr/>
            <p:nvPr/>
          </p:nvGrpSpPr>
          <p:grpSpPr>
            <a:xfrm>
              <a:off x="7636443" y="1509705"/>
              <a:ext cx="804565" cy="373078"/>
              <a:chOff x="7636443" y="1509705"/>
              <a:chExt cx="804565" cy="373078"/>
            </a:xfrm>
          </p:grpSpPr>
          <p:sp>
            <p:nvSpPr>
              <p:cNvPr id="5984" name="Google Shape;5984;p6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61"/>
            <p:cNvGrpSpPr/>
            <p:nvPr/>
          </p:nvGrpSpPr>
          <p:grpSpPr>
            <a:xfrm>
              <a:off x="7636443" y="1408133"/>
              <a:ext cx="804565" cy="373078"/>
              <a:chOff x="7636443" y="1408133"/>
              <a:chExt cx="804565" cy="373078"/>
            </a:xfrm>
          </p:grpSpPr>
          <p:sp>
            <p:nvSpPr>
              <p:cNvPr id="5987" name="Google Shape;5987;p6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61"/>
            <p:cNvGrpSpPr/>
            <p:nvPr/>
          </p:nvGrpSpPr>
          <p:grpSpPr>
            <a:xfrm>
              <a:off x="7636443" y="1306560"/>
              <a:ext cx="804565" cy="373078"/>
              <a:chOff x="7636443" y="1306560"/>
              <a:chExt cx="804565" cy="373078"/>
            </a:xfrm>
          </p:grpSpPr>
          <p:sp>
            <p:nvSpPr>
              <p:cNvPr id="5990" name="Google Shape;5990;p6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61"/>
            <p:cNvGrpSpPr/>
            <p:nvPr/>
          </p:nvGrpSpPr>
          <p:grpSpPr>
            <a:xfrm>
              <a:off x="7636443" y="1204988"/>
              <a:ext cx="804565" cy="373078"/>
              <a:chOff x="7636443" y="1204988"/>
              <a:chExt cx="804565" cy="373078"/>
            </a:xfrm>
          </p:grpSpPr>
          <p:sp>
            <p:nvSpPr>
              <p:cNvPr id="5993" name="Google Shape;5993;p6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95" name="Google Shape;5995;p61"/>
          <p:cNvGrpSpPr/>
          <p:nvPr/>
        </p:nvGrpSpPr>
        <p:grpSpPr>
          <a:xfrm>
            <a:off x="4978796" y="2078771"/>
            <a:ext cx="661339" cy="661188"/>
            <a:chOff x="3990000" y="975400"/>
            <a:chExt cx="3934200" cy="3933300"/>
          </a:xfrm>
        </p:grpSpPr>
        <p:sp>
          <p:nvSpPr>
            <p:cNvPr id="5996" name="Google Shape;5996;p6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61"/>
          <p:cNvGrpSpPr/>
          <p:nvPr/>
        </p:nvGrpSpPr>
        <p:grpSpPr>
          <a:xfrm>
            <a:off x="6622444" y="2057409"/>
            <a:ext cx="868881" cy="684241"/>
            <a:chOff x="6598259" y="2078634"/>
            <a:chExt cx="868881" cy="684241"/>
          </a:xfrm>
        </p:grpSpPr>
        <p:sp>
          <p:nvSpPr>
            <p:cNvPr id="6001" name="Google Shape;6001;p6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7" name="Google Shape;6007;p61"/>
            <p:cNvGrpSpPr/>
            <p:nvPr/>
          </p:nvGrpSpPr>
          <p:grpSpPr>
            <a:xfrm>
              <a:off x="6808175" y="2078634"/>
              <a:ext cx="452229" cy="684241"/>
              <a:chOff x="6808175" y="2078634"/>
              <a:chExt cx="452229" cy="684241"/>
            </a:xfrm>
          </p:grpSpPr>
          <p:sp>
            <p:nvSpPr>
              <p:cNvPr id="6008" name="Google Shape;6008;p6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4" name="Google Shape;6014;p61"/>
              <p:cNvGrpSpPr/>
              <p:nvPr/>
            </p:nvGrpSpPr>
            <p:grpSpPr>
              <a:xfrm>
                <a:off x="6821586" y="2078634"/>
                <a:ext cx="426871" cy="684241"/>
                <a:chOff x="6821586" y="2078634"/>
                <a:chExt cx="426871" cy="684241"/>
              </a:xfrm>
            </p:grpSpPr>
            <p:grpSp>
              <p:nvGrpSpPr>
                <p:cNvPr id="6015" name="Google Shape;6015;p61"/>
                <p:cNvGrpSpPr/>
                <p:nvPr/>
              </p:nvGrpSpPr>
              <p:grpSpPr>
                <a:xfrm>
                  <a:off x="6821586" y="2078634"/>
                  <a:ext cx="426871" cy="684241"/>
                  <a:chOff x="6821586" y="2078634"/>
                  <a:chExt cx="426871" cy="684241"/>
                </a:xfrm>
              </p:grpSpPr>
              <p:sp>
                <p:nvSpPr>
                  <p:cNvPr id="6016" name="Google Shape;6016;p6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5" name="Google Shape;6035;p6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41" name="Google Shape;6041;p61"/>
          <p:cNvGrpSpPr/>
          <p:nvPr/>
        </p:nvGrpSpPr>
        <p:grpSpPr>
          <a:xfrm>
            <a:off x="5795610" y="2063018"/>
            <a:ext cx="671358" cy="671358"/>
            <a:chOff x="6535625" y="760425"/>
            <a:chExt cx="1665900" cy="1665900"/>
          </a:xfrm>
        </p:grpSpPr>
        <p:sp>
          <p:nvSpPr>
            <p:cNvPr id="6042" name="Google Shape;6042;p61"/>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1"/>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1"/>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1"/>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61"/>
          <p:cNvGrpSpPr/>
          <p:nvPr/>
        </p:nvGrpSpPr>
        <p:grpSpPr>
          <a:xfrm>
            <a:off x="732427" y="3731418"/>
            <a:ext cx="1340789" cy="640830"/>
            <a:chOff x="238125" y="1151100"/>
            <a:chExt cx="7139450" cy="3412300"/>
          </a:xfrm>
        </p:grpSpPr>
        <p:sp>
          <p:nvSpPr>
            <p:cNvPr id="6047" name="Google Shape;6047;p6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9" name="Google Shape;6059;p61"/>
          <p:cNvGrpSpPr/>
          <p:nvPr/>
        </p:nvGrpSpPr>
        <p:grpSpPr>
          <a:xfrm>
            <a:off x="5599650" y="2934699"/>
            <a:ext cx="985357" cy="585764"/>
            <a:chOff x="5145061" y="2881789"/>
            <a:chExt cx="1107641" cy="658458"/>
          </a:xfrm>
        </p:grpSpPr>
        <p:grpSp>
          <p:nvGrpSpPr>
            <p:cNvPr id="6060" name="Google Shape;6060;p61"/>
            <p:cNvGrpSpPr/>
            <p:nvPr/>
          </p:nvGrpSpPr>
          <p:grpSpPr>
            <a:xfrm>
              <a:off x="5722989" y="3244587"/>
              <a:ext cx="529713" cy="295659"/>
              <a:chOff x="5722989" y="3244587"/>
              <a:chExt cx="529713" cy="295659"/>
            </a:xfrm>
          </p:grpSpPr>
          <p:sp>
            <p:nvSpPr>
              <p:cNvPr id="6061" name="Google Shape;6061;p6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062" name="Google Shape;6062;p6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063" name="Google Shape;6063;p61"/>
            <p:cNvGrpSpPr/>
            <p:nvPr/>
          </p:nvGrpSpPr>
          <p:grpSpPr>
            <a:xfrm>
              <a:off x="5145061" y="3244587"/>
              <a:ext cx="536807" cy="295659"/>
              <a:chOff x="5145061" y="3244587"/>
              <a:chExt cx="536807" cy="295659"/>
            </a:xfrm>
          </p:grpSpPr>
          <p:sp>
            <p:nvSpPr>
              <p:cNvPr id="6064" name="Google Shape;6064;p6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065" name="Google Shape;6065;p6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066" name="Google Shape;6066;p61"/>
            <p:cNvGrpSpPr/>
            <p:nvPr/>
          </p:nvGrpSpPr>
          <p:grpSpPr>
            <a:xfrm>
              <a:off x="5341327" y="2898245"/>
              <a:ext cx="532309" cy="614891"/>
              <a:chOff x="5341327" y="2898245"/>
              <a:chExt cx="532309" cy="614891"/>
            </a:xfrm>
          </p:grpSpPr>
          <p:sp>
            <p:nvSpPr>
              <p:cNvPr id="6067" name="Google Shape;6067;p6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068" name="Google Shape;6068;p6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069" name="Google Shape;6069;p61"/>
            <p:cNvGrpSpPr/>
            <p:nvPr/>
          </p:nvGrpSpPr>
          <p:grpSpPr>
            <a:xfrm>
              <a:off x="5532290" y="2881789"/>
              <a:ext cx="620516" cy="305456"/>
              <a:chOff x="5532290" y="2881789"/>
              <a:chExt cx="620516" cy="305456"/>
            </a:xfrm>
          </p:grpSpPr>
          <p:sp>
            <p:nvSpPr>
              <p:cNvPr id="6070" name="Google Shape;6070;p6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071" name="Google Shape;6071;p6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072" name="Google Shape;6072;p61"/>
          <p:cNvGrpSpPr/>
          <p:nvPr/>
        </p:nvGrpSpPr>
        <p:grpSpPr>
          <a:xfrm>
            <a:off x="8178573" y="3726757"/>
            <a:ext cx="269068" cy="645491"/>
            <a:chOff x="7026852" y="3311869"/>
            <a:chExt cx="434331" cy="1041954"/>
          </a:xfrm>
        </p:grpSpPr>
        <p:sp>
          <p:nvSpPr>
            <p:cNvPr id="6073" name="Google Shape;6073;p6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61"/>
          <p:cNvGrpSpPr/>
          <p:nvPr/>
        </p:nvGrpSpPr>
        <p:grpSpPr>
          <a:xfrm>
            <a:off x="6195154" y="3765995"/>
            <a:ext cx="293882" cy="293836"/>
            <a:chOff x="4873519" y="3311869"/>
            <a:chExt cx="499374" cy="499296"/>
          </a:xfrm>
        </p:grpSpPr>
        <p:sp>
          <p:nvSpPr>
            <p:cNvPr id="6077" name="Google Shape;6077;p6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61"/>
          <p:cNvGrpSpPr/>
          <p:nvPr/>
        </p:nvGrpSpPr>
        <p:grpSpPr>
          <a:xfrm>
            <a:off x="6195154" y="4078366"/>
            <a:ext cx="293882" cy="293882"/>
            <a:chOff x="4873519" y="3875839"/>
            <a:chExt cx="499374" cy="499374"/>
          </a:xfrm>
        </p:grpSpPr>
        <p:sp>
          <p:nvSpPr>
            <p:cNvPr id="6080" name="Google Shape;6080;p6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61"/>
          <p:cNvGrpSpPr/>
          <p:nvPr/>
        </p:nvGrpSpPr>
        <p:grpSpPr>
          <a:xfrm>
            <a:off x="2425681" y="2050319"/>
            <a:ext cx="698104" cy="698208"/>
            <a:chOff x="2565073" y="2075876"/>
            <a:chExt cx="672482" cy="672518"/>
          </a:xfrm>
        </p:grpSpPr>
        <p:sp>
          <p:nvSpPr>
            <p:cNvPr id="6083" name="Google Shape;6083;p6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61"/>
          <p:cNvGrpSpPr/>
          <p:nvPr/>
        </p:nvGrpSpPr>
        <p:grpSpPr>
          <a:xfrm>
            <a:off x="5649092" y="3734919"/>
            <a:ext cx="438354" cy="637329"/>
            <a:chOff x="1697726" y="3244179"/>
            <a:chExt cx="788124" cy="1146069"/>
          </a:xfrm>
        </p:grpSpPr>
        <p:sp>
          <p:nvSpPr>
            <p:cNvPr id="6090" name="Google Shape;6090;p6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2" name="Google Shape;6092;p61"/>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3" name="Google Shape;6093;p61"/>
          <p:cNvGrpSpPr/>
          <p:nvPr/>
        </p:nvGrpSpPr>
        <p:grpSpPr>
          <a:xfrm>
            <a:off x="7650306" y="2063282"/>
            <a:ext cx="799565" cy="670282"/>
            <a:chOff x="7617850" y="2063282"/>
            <a:chExt cx="799565" cy="670282"/>
          </a:xfrm>
        </p:grpSpPr>
        <p:cxnSp>
          <p:nvCxnSpPr>
            <p:cNvPr id="6094" name="Google Shape;6094;p6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95" name="Google Shape;6095;p6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96" name="Google Shape;6096;p6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97" name="Google Shape;6097;p6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98" name="Google Shape;6098;p6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099" name="Google Shape;6099;p6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100" name="Google Shape;6100;p61"/>
            <p:cNvGrpSpPr/>
            <p:nvPr/>
          </p:nvGrpSpPr>
          <p:grpSpPr>
            <a:xfrm>
              <a:off x="7734309" y="2063282"/>
              <a:ext cx="570957" cy="620095"/>
              <a:chOff x="7734309" y="2063282"/>
              <a:chExt cx="570957" cy="620095"/>
            </a:xfrm>
          </p:grpSpPr>
          <p:grpSp>
            <p:nvGrpSpPr>
              <p:cNvPr id="6101" name="Google Shape;6101;p61"/>
              <p:cNvGrpSpPr/>
              <p:nvPr/>
            </p:nvGrpSpPr>
            <p:grpSpPr>
              <a:xfrm>
                <a:off x="8031573" y="2063282"/>
                <a:ext cx="273693" cy="620095"/>
                <a:chOff x="8031573" y="2063282"/>
                <a:chExt cx="273693" cy="620095"/>
              </a:xfrm>
            </p:grpSpPr>
            <p:sp>
              <p:nvSpPr>
                <p:cNvPr id="6102" name="Google Shape;6102;p6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61"/>
              <p:cNvGrpSpPr/>
              <p:nvPr/>
            </p:nvGrpSpPr>
            <p:grpSpPr>
              <a:xfrm flipH="1">
                <a:off x="7734309" y="2063282"/>
                <a:ext cx="273693" cy="620095"/>
                <a:chOff x="8031573" y="2063282"/>
                <a:chExt cx="273693" cy="620095"/>
              </a:xfrm>
            </p:grpSpPr>
            <p:sp>
              <p:nvSpPr>
                <p:cNvPr id="6107" name="Google Shape;6107;p6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111" name="Google Shape;6111;p61"/>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1"/>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3" name="Google Shape;6113;p61"/>
          <p:cNvGrpSpPr/>
          <p:nvPr/>
        </p:nvGrpSpPr>
        <p:grpSpPr>
          <a:xfrm>
            <a:off x="7836913" y="2916765"/>
            <a:ext cx="602567" cy="601884"/>
            <a:chOff x="1186975" y="238125"/>
            <a:chExt cx="5244275" cy="5238325"/>
          </a:xfrm>
        </p:grpSpPr>
        <p:sp>
          <p:nvSpPr>
            <p:cNvPr id="6114" name="Google Shape;6114;p6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61"/>
          <p:cNvGrpSpPr/>
          <p:nvPr/>
        </p:nvGrpSpPr>
        <p:grpSpPr>
          <a:xfrm>
            <a:off x="3279650" y="2056249"/>
            <a:ext cx="651848" cy="687338"/>
            <a:chOff x="3400515" y="2056248"/>
            <a:chExt cx="698134" cy="735987"/>
          </a:xfrm>
        </p:grpSpPr>
        <p:grpSp>
          <p:nvGrpSpPr>
            <p:cNvPr id="6119" name="Google Shape;6119;p61"/>
            <p:cNvGrpSpPr/>
            <p:nvPr/>
          </p:nvGrpSpPr>
          <p:grpSpPr>
            <a:xfrm>
              <a:off x="3400515" y="2283913"/>
              <a:ext cx="312919" cy="219900"/>
              <a:chOff x="3400515" y="2283913"/>
              <a:chExt cx="312919" cy="219900"/>
            </a:xfrm>
          </p:grpSpPr>
          <p:sp>
            <p:nvSpPr>
              <p:cNvPr id="6120" name="Google Shape;6120;p6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121" name="Google Shape;6121;p6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122" name="Google Shape;6122;p61"/>
            <p:cNvGrpSpPr/>
            <p:nvPr/>
          </p:nvGrpSpPr>
          <p:grpSpPr>
            <a:xfrm>
              <a:off x="3547823" y="2461089"/>
              <a:ext cx="219900" cy="331146"/>
              <a:chOff x="3547823" y="2461089"/>
              <a:chExt cx="219900" cy="331146"/>
            </a:xfrm>
          </p:grpSpPr>
          <p:sp>
            <p:nvSpPr>
              <p:cNvPr id="6123" name="Google Shape;6123;p6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124" name="Google Shape;6124;p6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125" name="Google Shape;6125;p61"/>
            <p:cNvGrpSpPr/>
            <p:nvPr/>
          </p:nvGrpSpPr>
          <p:grpSpPr>
            <a:xfrm>
              <a:off x="3734138" y="2461089"/>
              <a:ext cx="219900" cy="331146"/>
              <a:chOff x="3734138" y="2461089"/>
              <a:chExt cx="219900" cy="331146"/>
            </a:xfrm>
          </p:grpSpPr>
          <p:sp>
            <p:nvSpPr>
              <p:cNvPr id="6126" name="Google Shape;6126;p6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127" name="Google Shape;6127;p6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128" name="Google Shape;6128;p61"/>
            <p:cNvGrpSpPr/>
            <p:nvPr/>
          </p:nvGrpSpPr>
          <p:grpSpPr>
            <a:xfrm>
              <a:off x="3787560" y="2281742"/>
              <a:ext cx="311089" cy="219900"/>
              <a:chOff x="3787560" y="2281742"/>
              <a:chExt cx="311089" cy="219900"/>
            </a:xfrm>
          </p:grpSpPr>
          <p:sp>
            <p:nvSpPr>
              <p:cNvPr id="6129" name="Google Shape;6129;p6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130" name="Google Shape;6130;p6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131" name="Google Shape;6131;p61"/>
            <p:cNvGrpSpPr/>
            <p:nvPr/>
          </p:nvGrpSpPr>
          <p:grpSpPr>
            <a:xfrm>
              <a:off x="3637290" y="2056248"/>
              <a:ext cx="219900" cy="330736"/>
              <a:chOff x="3637290" y="2056248"/>
              <a:chExt cx="219900" cy="330736"/>
            </a:xfrm>
          </p:grpSpPr>
          <p:sp>
            <p:nvSpPr>
              <p:cNvPr id="6132" name="Google Shape;6132;p6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133" name="Google Shape;6133;p6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134" name="Google Shape;6134;p61"/>
          <p:cNvGrpSpPr/>
          <p:nvPr/>
        </p:nvGrpSpPr>
        <p:grpSpPr>
          <a:xfrm>
            <a:off x="2571356" y="2926255"/>
            <a:ext cx="1268144" cy="592394"/>
            <a:chOff x="238125" y="1188750"/>
            <a:chExt cx="7140450" cy="3335550"/>
          </a:xfrm>
        </p:grpSpPr>
        <p:sp>
          <p:nvSpPr>
            <p:cNvPr id="6135" name="Google Shape;6135;p6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61"/>
          <p:cNvGrpSpPr/>
          <p:nvPr/>
        </p:nvGrpSpPr>
        <p:grpSpPr>
          <a:xfrm>
            <a:off x="6679257" y="2928410"/>
            <a:ext cx="1053944" cy="590147"/>
            <a:chOff x="238125" y="1335475"/>
            <a:chExt cx="5418735" cy="3034175"/>
          </a:xfrm>
        </p:grpSpPr>
        <p:sp>
          <p:nvSpPr>
            <p:cNvPr id="6141" name="Google Shape;6141;p6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61"/>
          <p:cNvGrpSpPr/>
          <p:nvPr/>
        </p:nvGrpSpPr>
        <p:grpSpPr>
          <a:xfrm>
            <a:off x="4110066" y="3733309"/>
            <a:ext cx="1268207" cy="638939"/>
            <a:chOff x="3967651" y="3645904"/>
            <a:chExt cx="1479304" cy="745292"/>
          </a:xfrm>
        </p:grpSpPr>
        <p:grpSp>
          <p:nvGrpSpPr>
            <p:cNvPr id="6145" name="Google Shape;6145;p61"/>
            <p:cNvGrpSpPr/>
            <p:nvPr/>
          </p:nvGrpSpPr>
          <p:grpSpPr>
            <a:xfrm>
              <a:off x="3967651" y="4009026"/>
              <a:ext cx="1479304" cy="382170"/>
              <a:chOff x="3967651" y="4009026"/>
              <a:chExt cx="1479304" cy="382170"/>
            </a:xfrm>
          </p:grpSpPr>
          <p:grpSp>
            <p:nvGrpSpPr>
              <p:cNvPr id="6146" name="Google Shape;6146;p61"/>
              <p:cNvGrpSpPr/>
              <p:nvPr/>
            </p:nvGrpSpPr>
            <p:grpSpPr>
              <a:xfrm>
                <a:off x="4892216" y="4195630"/>
                <a:ext cx="554739" cy="195566"/>
                <a:chOff x="3604375" y="4892160"/>
                <a:chExt cx="1651500" cy="582215"/>
              </a:xfrm>
            </p:grpSpPr>
            <p:sp>
              <p:nvSpPr>
                <p:cNvPr id="6147" name="Google Shape;6147;p6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61"/>
              <p:cNvGrpSpPr/>
              <p:nvPr/>
            </p:nvGrpSpPr>
            <p:grpSpPr>
              <a:xfrm>
                <a:off x="3967651" y="4146303"/>
                <a:ext cx="579402" cy="244893"/>
                <a:chOff x="851875" y="4745310"/>
                <a:chExt cx="1724925" cy="729065"/>
              </a:xfrm>
            </p:grpSpPr>
            <p:sp>
              <p:nvSpPr>
                <p:cNvPr id="6150" name="Google Shape;6150;p6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61"/>
              <p:cNvGrpSpPr/>
              <p:nvPr/>
            </p:nvGrpSpPr>
            <p:grpSpPr>
              <a:xfrm>
                <a:off x="4460753" y="4009026"/>
                <a:ext cx="493110" cy="382170"/>
                <a:chOff x="2319875" y="4336625"/>
                <a:chExt cx="1468025" cy="1137750"/>
              </a:xfrm>
            </p:grpSpPr>
            <p:sp>
              <p:nvSpPr>
                <p:cNvPr id="6153" name="Google Shape;6153;p6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55" name="Google Shape;6155;p61"/>
            <p:cNvGrpSpPr/>
            <p:nvPr/>
          </p:nvGrpSpPr>
          <p:grpSpPr>
            <a:xfrm>
              <a:off x="4479443" y="3645904"/>
              <a:ext cx="455965" cy="388789"/>
              <a:chOff x="2957425" y="238100"/>
              <a:chExt cx="1910200" cy="1628775"/>
            </a:xfrm>
          </p:grpSpPr>
          <p:sp>
            <p:nvSpPr>
              <p:cNvPr id="6156" name="Google Shape;6156;p6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66" name="Google Shape;6166;p61"/>
          <p:cNvGrpSpPr/>
          <p:nvPr/>
        </p:nvGrpSpPr>
        <p:grpSpPr>
          <a:xfrm>
            <a:off x="2496179" y="3734510"/>
            <a:ext cx="1243128" cy="637739"/>
            <a:chOff x="2496310" y="3693351"/>
            <a:chExt cx="1342906" cy="688926"/>
          </a:xfrm>
        </p:grpSpPr>
        <p:grpSp>
          <p:nvGrpSpPr>
            <p:cNvPr id="6167" name="Google Shape;6167;p61"/>
            <p:cNvGrpSpPr/>
            <p:nvPr/>
          </p:nvGrpSpPr>
          <p:grpSpPr>
            <a:xfrm>
              <a:off x="2496310" y="3693351"/>
              <a:ext cx="1342906" cy="688875"/>
              <a:chOff x="2496310" y="3693351"/>
              <a:chExt cx="1342906" cy="688875"/>
            </a:xfrm>
          </p:grpSpPr>
          <p:sp>
            <p:nvSpPr>
              <p:cNvPr id="6168" name="Google Shape;6168;p6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74" name="Google Shape;6174;p61"/>
              <p:cNvCxnSpPr>
                <a:stCxn id="617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175" name="Google Shape;6175;p61"/>
              <p:cNvCxnSpPr>
                <a:stCxn id="616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176" name="Google Shape;6176;p61"/>
              <p:cNvCxnSpPr>
                <a:stCxn id="617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177" name="Google Shape;6177;p61"/>
              <p:cNvCxnSpPr>
                <a:stCxn id="617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178" name="Google Shape;6178;p61"/>
              <p:cNvCxnSpPr>
                <a:stCxn id="617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179" name="Google Shape;6179;p61"/>
            <p:cNvGrpSpPr/>
            <p:nvPr/>
          </p:nvGrpSpPr>
          <p:grpSpPr>
            <a:xfrm>
              <a:off x="2675275" y="3930557"/>
              <a:ext cx="1003306" cy="451719"/>
              <a:chOff x="2675275" y="4174282"/>
              <a:chExt cx="1003306" cy="451719"/>
            </a:xfrm>
          </p:grpSpPr>
          <p:sp>
            <p:nvSpPr>
              <p:cNvPr id="6180" name="Google Shape;6180;p6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3" name="Google Shape;6183;p61"/>
          <p:cNvGrpSpPr/>
          <p:nvPr/>
        </p:nvGrpSpPr>
        <p:grpSpPr>
          <a:xfrm>
            <a:off x="1669850" y="1171356"/>
            <a:ext cx="574511" cy="874709"/>
            <a:chOff x="1715404" y="1112080"/>
            <a:chExt cx="642270" cy="977984"/>
          </a:xfrm>
        </p:grpSpPr>
        <p:grpSp>
          <p:nvGrpSpPr>
            <p:cNvPr id="6184" name="Google Shape;6184;p61"/>
            <p:cNvGrpSpPr/>
            <p:nvPr/>
          </p:nvGrpSpPr>
          <p:grpSpPr>
            <a:xfrm>
              <a:off x="1715404" y="1112080"/>
              <a:ext cx="642270" cy="977984"/>
              <a:chOff x="1715404" y="1112080"/>
              <a:chExt cx="642270" cy="977984"/>
            </a:xfrm>
          </p:grpSpPr>
          <p:sp>
            <p:nvSpPr>
              <p:cNvPr id="6185" name="Google Shape;6185;p6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61"/>
            <p:cNvGrpSpPr/>
            <p:nvPr/>
          </p:nvGrpSpPr>
          <p:grpSpPr>
            <a:xfrm>
              <a:off x="1768927" y="1165603"/>
              <a:ext cx="535225" cy="851367"/>
              <a:chOff x="1768927" y="1165603"/>
              <a:chExt cx="535225" cy="851367"/>
            </a:xfrm>
          </p:grpSpPr>
          <p:sp>
            <p:nvSpPr>
              <p:cNvPr id="6188" name="Google Shape;6188;p6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61"/>
            <p:cNvGrpSpPr/>
            <p:nvPr/>
          </p:nvGrpSpPr>
          <p:grpSpPr>
            <a:xfrm>
              <a:off x="1822449" y="1219125"/>
              <a:ext cx="428180" cy="718859"/>
              <a:chOff x="1822449" y="1219125"/>
              <a:chExt cx="428180" cy="718859"/>
            </a:xfrm>
          </p:grpSpPr>
          <p:sp>
            <p:nvSpPr>
              <p:cNvPr id="6191" name="Google Shape;6191;p6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61"/>
            <p:cNvGrpSpPr/>
            <p:nvPr/>
          </p:nvGrpSpPr>
          <p:grpSpPr>
            <a:xfrm>
              <a:off x="1875972" y="1272648"/>
              <a:ext cx="321135" cy="586939"/>
              <a:chOff x="1875972" y="1272648"/>
              <a:chExt cx="321135" cy="586939"/>
            </a:xfrm>
          </p:grpSpPr>
          <p:sp>
            <p:nvSpPr>
              <p:cNvPr id="6194" name="Google Shape;6194;p6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96" name="Google Shape;6196;p61"/>
          <p:cNvGrpSpPr/>
          <p:nvPr/>
        </p:nvGrpSpPr>
        <p:grpSpPr>
          <a:xfrm>
            <a:off x="7777011" y="3728078"/>
            <a:ext cx="293855" cy="644170"/>
            <a:chOff x="241025" y="3151575"/>
            <a:chExt cx="293855" cy="644170"/>
          </a:xfrm>
        </p:grpSpPr>
        <p:sp>
          <p:nvSpPr>
            <p:cNvPr id="6197" name="Google Shape;6197;p6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61"/>
          <p:cNvGrpSpPr/>
          <p:nvPr/>
        </p:nvGrpSpPr>
        <p:grpSpPr>
          <a:xfrm>
            <a:off x="724994" y="2928078"/>
            <a:ext cx="1779649" cy="591620"/>
            <a:chOff x="246070" y="1983375"/>
            <a:chExt cx="1855347" cy="616849"/>
          </a:xfrm>
        </p:grpSpPr>
        <p:sp>
          <p:nvSpPr>
            <p:cNvPr id="6200" name="Google Shape;6200;p6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61"/>
          <p:cNvGrpSpPr/>
          <p:nvPr/>
        </p:nvGrpSpPr>
        <p:grpSpPr>
          <a:xfrm>
            <a:off x="2335861" y="1171356"/>
            <a:ext cx="711055" cy="745993"/>
            <a:chOff x="2496269" y="1171698"/>
            <a:chExt cx="761953" cy="799392"/>
          </a:xfrm>
        </p:grpSpPr>
        <p:grpSp>
          <p:nvGrpSpPr>
            <p:cNvPr id="6210" name="Google Shape;6210;p61"/>
            <p:cNvGrpSpPr/>
            <p:nvPr/>
          </p:nvGrpSpPr>
          <p:grpSpPr>
            <a:xfrm>
              <a:off x="2496269" y="1171698"/>
              <a:ext cx="761953" cy="723022"/>
              <a:chOff x="2496269" y="1171698"/>
              <a:chExt cx="761953" cy="723022"/>
            </a:xfrm>
          </p:grpSpPr>
          <p:sp>
            <p:nvSpPr>
              <p:cNvPr id="6211" name="Google Shape;6211;p6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3" name="Google Shape;6213;p61"/>
              <p:cNvGrpSpPr/>
              <p:nvPr/>
            </p:nvGrpSpPr>
            <p:grpSpPr>
              <a:xfrm>
                <a:off x="2496269" y="1171698"/>
                <a:ext cx="761953" cy="723022"/>
                <a:chOff x="2496269" y="1120652"/>
                <a:chExt cx="761953" cy="723022"/>
              </a:xfrm>
            </p:grpSpPr>
            <p:grpSp>
              <p:nvGrpSpPr>
                <p:cNvPr id="6214" name="Google Shape;6214;p61"/>
                <p:cNvGrpSpPr/>
                <p:nvPr/>
              </p:nvGrpSpPr>
              <p:grpSpPr>
                <a:xfrm>
                  <a:off x="2496269" y="1120652"/>
                  <a:ext cx="761953" cy="723022"/>
                  <a:chOff x="2496269" y="1120652"/>
                  <a:chExt cx="761953" cy="723022"/>
                </a:xfrm>
              </p:grpSpPr>
              <p:grpSp>
                <p:nvGrpSpPr>
                  <p:cNvPr id="6215" name="Google Shape;6215;p61"/>
                  <p:cNvGrpSpPr/>
                  <p:nvPr/>
                </p:nvGrpSpPr>
                <p:grpSpPr>
                  <a:xfrm>
                    <a:off x="2496269" y="1304589"/>
                    <a:ext cx="407089" cy="305057"/>
                    <a:chOff x="2496269" y="1304589"/>
                    <a:chExt cx="407089" cy="305057"/>
                  </a:xfrm>
                </p:grpSpPr>
                <p:sp>
                  <p:nvSpPr>
                    <p:cNvPr id="6216" name="Google Shape;6216;p6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61"/>
                  <p:cNvGrpSpPr/>
                  <p:nvPr/>
                </p:nvGrpSpPr>
                <p:grpSpPr>
                  <a:xfrm>
                    <a:off x="2586468" y="1493376"/>
                    <a:ext cx="358850" cy="349656"/>
                    <a:chOff x="2586468" y="1493376"/>
                    <a:chExt cx="358850" cy="349656"/>
                  </a:xfrm>
                </p:grpSpPr>
                <p:sp>
                  <p:nvSpPr>
                    <p:cNvPr id="6219" name="Google Shape;6219;p6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61"/>
                  <p:cNvGrpSpPr/>
                  <p:nvPr/>
                </p:nvGrpSpPr>
                <p:grpSpPr>
                  <a:xfrm>
                    <a:off x="2807939" y="1494024"/>
                    <a:ext cx="358857" cy="349650"/>
                    <a:chOff x="2807939" y="1494024"/>
                    <a:chExt cx="358857" cy="349650"/>
                  </a:xfrm>
                </p:grpSpPr>
                <p:sp>
                  <p:nvSpPr>
                    <p:cNvPr id="6222" name="Google Shape;6222;p6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61"/>
                  <p:cNvGrpSpPr/>
                  <p:nvPr/>
                </p:nvGrpSpPr>
                <p:grpSpPr>
                  <a:xfrm>
                    <a:off x="2851133" y="1305635"/>
                    <a:ext cx="407089" cy="305057"/>
                    <a:chOff x="2851133" y="1305635"/>
                    <a:chExt cx="407089" cy="305057"/>
                  </a:xfrm>
                </p:grpSpPr>
                <p:sp>
                  <p:nvSpPr>
                    <p:cNvPr id="6225" name="Google Shape;6225;p6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61"/>
                  <p:cNvGrpSpPr/>
                  <p:nvPr/>
                </p:nvGrpSpPr>
                <p:grpSpPr>
                  <a:xfrm>
                    <a:off x="2727495" y="1120652"/>
                    <a:ext cx="300271" cy="396358"/>
                    <a:chOff x="2727495" y="1120652"/>
                    <a:chExt cx="300271" cy="396358"/>
                  </a:xfrm>
                </p:grpSpPr>
                <p:sp>
                  <p:nvSpPr>
                    <p:cNvPr id="6228" name="Google Shape;6228;p6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30" name="Google Shape;6230;p61"/>
                <p:cNvGrpSpPr/>
                <p:nvPr/>
              </p:nvGrpSpPr>
              <p:grpSpPr>
                <a:xfrm>
                  <a:off x="2722305" y="1350460"/>
                  <a:ext cx="308357" cy="308344"/>
                  <a:chOff x="2722305" y="1350460"/>
                  <a:chExt cx="308357" cy="308344"/>
                </a:xfrm>
              </p:grpSpPr>
              <p:sp>
                <p:nvSpPr>
                  <p:cNvPr id="6231" name="Google Shape;6231;p6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2" name="Google Shape;6232;p61"/>
                  <p:cNvGrpSpPr/>
                  <p:nvPr/>
                </p:nvGrpSpPr>
                <p:grpSpPr>
                  <a:xfrm>
                    <a:off x="2725064" y="1364529"/>
                    <a:ext cx="297954" cy="280182"/>
                    <a:chOff x="2725064" y="1364529"/>
                    <a:chExt cx="297954" cy="280182"/>
                  </a:xfrm>
                </p:grpSpPr>
                <p:sp>
                  <p:nvSpPr>
                    <p:cNvPr id="6233" name="Google Shape;6233;p6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238" name="Google Shape;6238;p6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61"/>
          <p:cNvGrpSpPr/>
          <p:nvPr/>
        </p:nvGrpSpPr>
        <p:grpSpPr>
          <a:xfrm>
            <a:off x="3924561" y="2927462"/>
            <a:ext cx="1569144" cy="591015"/>
            <a:chOff x="3820100" y="3023049"/>
            <a:chExt cx="1303926" cy="491162"/>
          </a:xfrm>
        </p:grpSpPr>
        <p:grpSp>
          <p:nvGrpSpPr>
            <p:cNvPr id="6244" name="Google Shape;6244;p61"/>
            <p:cNvGrpSpPr/>
            <p:nvPr/>
          </p:nvGrpSpPr>
          <p:grpSpPr>
            <a:xfrm>
              <a:off x="3820100" y="3023072"/>
              <a:ext cx="1303926" cy="491139"/>
              <a:chOff x="3820100" y="3023072"/>
              <a:chExt cx="1303926" cy="491139"/>
            </a:xfrm>
          </p:grpSpPr>
          <p:sp>
            <p:nvSpPr>
              <p:cNvPr id="6245" name="Google Shape;6245;p6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61"/>
            <p:cNvGrpSpPr/>
            <p:nvPr/>
          </p:nvGrpSpPr>
          <p:grpSpPr>
            <a:xfrm>
              <a:off x="4132439" y="3023645"/>
              <a:ext cx="393633" cy="177096"/>
              <a:chOff x="4132439" y="3023645"/>
              <a:chExt cx="393633" cy="177096"/>
            </a:xfrm>
          </p:grpSpPr>
          <p:sp>
            <p:nvSpPr>
              <p:cNvPr id="6248" name="Google Shape;6248;p6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61"/>
            <p:cNvGrpSpPr/>
            <p:nvPr/>
          </p:nvGrpSpPr>
          <p:grpSpPr>
            <a:xfrm>
              <a:off x="3921811" y="3023049"/>
              <a:ext cx="1002397" cy="388943"/>
              <a:chOff x="3921811" y="3023049"/>
              <a:chExt cx="1002397" cy="388943"/>
            </a:xfrm>
          </p:grpSpPr>
          <p:sp>
            <p:nvSpPr>
              <p:cNvPr id="6251" name="Google Shape;6251;p6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61"/>
            <p:cNvGrpSpPr/>
            <p:nvPr/>
          </p:nvGrpSpPr>
          <p:grpSpPr>
            <a:xfrm>
              <a:off x="4023645" y="3023049"/>
              <a:ext cx="683032" cy="286722"/>
              <a:chOff x="4023645" y="3023049"/>
              <a:chExt cx="683032" cy="286722"/>
            </a:xfrm>
          </p:grpSpPr>
          <p:sp>
            <p:nvSpPr>
              <p:cNvPr id="6254" name="Google Shape;6254;p6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56" name="Google Shape;6256;p61"/>
          <p:cNvGrpSpPr/>
          <p:nvPr/>
        </p:nvGrpSpPr>
        <p:grpSpPr>
          <a:xfrm>
            <a:off x="1556683" y="2054307"/>
            <a:ext cx="713522" cy="688025"/>
            <a:chOff x="1706078" y="2092648"/>
            <a:chExt cx="660913" cy="637296"/>
          </a:xfrm>
        </p:grpSpPr>
        <p:sp>
          <p:nvSpPr>
            <p:cNvPr id="6257" name="Google Shape;6257;p6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8" name="Google Shape;6258;p61"/>
            <p:cNvGrpSpPr/>
            <p:nvPr/>
          </p:nvGrpSpPr>
          <p:grpSpPr>
            <a:xfrm>
              <a:off x="1706078" y="2092648"/>
              <a:ext cx="660913" cy="575241"/>
              <a:chOff x="1706078" y="2092648"/>
              <a:chExt cx="660913" cy="575241"/>
            </a:xfrm>
          </p:grpSpPr>
          <p:sp>
            <p:nvSpPr>
              <p:cNvPr id="6259" name="Google Shape;6259;p6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62" name="Google Shape;6262;p61"/>
          <p:cNvGrpSpPr/>
          <p:nvPr/>
        </p:nvGrpSpPr>
        <p:grpSpPr>
          <a:xfrm>
            <a:off x="6318542" y="1171856"/>
            <a:ext cx="1317459" cy="684168"/>
            <a:chOff x="238125" y="999450"/>
            <a:chExt cx="7140700" cy="3708225"/>
          </a:xfrm>
        </p:grpSpPr>
        <p:sp>
          <p:nvSpPr>
            <p:cNvPr id="6263" name="Google Shape;6263;p6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5" name="Shape 6275"/>
        <p:cNvGrpSpPr/>
        <p:nvPr/>
      </p:nvGrpSpPr>
      <p:grpSpPr>
        <a:xfrm>
          <a:off x="0" y="0"/>
          <a:ext cx="0" cy="0"/>
          <a:chOff x="0" y="0"/>
          <a:chExt cx="0" cy="0"/>
        </a:xfrm>
      </p:grpSpPr>
      <p:grpSp>
        <p:nvGrpSpPr>
          <p:cNvPr id="6276" name="Google Shape;6276;p62"/>
          <p:cNvGrpSpPr/>
          <p:nvPr/>
        </p:nvGrpSpPr>
        <p:grpSpPr>
          <a:xfrm>
            <a:off x="729238" y="1179665"/>
            <a:ext cx="1636117" cy="1526144"/>
            <a:chOff x="729238" y="1179665"/>
            <a:chExt cx="1636117" cy="1526144"/>
          </a:xfrm>
        </p:grpSpPr>
        <p:grpSp>
          <p:nvGrpSpPr>
            <p:cNvPr id="6277" name="Google Shape;6277;p62"/>
            <p:cNvGrpSpPr/>
            <p:nvPr/>
          </p:nvGrpSpPr>
          <p:grpSpPr>
            <a:xfrm>
              <a:off x="729238" y="1179665"/>
              <a:ext cx="80700" cy="1526144"/>
              <a:chOff x="729238" y="1179665"/>
              <a:chExt cx="80700" cy="1526144"/>
            </a:xfrm>
          </p:grpSpPr>
          <p:sp>
            <p:nvSpPr>
              <p:cNvPr id="6278" name="Google Shape;6278;p6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62"/>
            <p:cNvGrpSpPr/>
            <p:nvPr/>
          </p:nvGrpSpPr>
          <p:grpSpPr>
            <a:xfrm>
              <a:off x="903098" y="1179665"/>
              <a:ext cx="80700" cy="1526144"/>
              <a:chOff x="903098" y="1179665"/>
              <a:chExt cx="80700" cy="1526144"/>
            </a:xfrm>
          </p:grpSpPr>
          <p:sp>
            <p:nvSpPr>
              <p:cNvPr id="6289" name="Google Shape;6289;p6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62"/>
            <p:cNvGrpSpPr/>
            <p:nvPr/>
          </p:nvGrpSpPr>
          <p:grpSpPr>
            <a:xfrm>
              <a:off x="1076958" y="1179665"/>
              <a:ext cx="80700" cy="1526144"/>
              <a:chOff x="1076958" y="1179665"/>
              <a:chExt cx="80700" cy="1526144"/>
            </a:xfrm>
          </p:grpSpPr>
          <p:sp>
            <p:nvSpPr>
              <p:cNvPr id="6300" name="Google Shape;6300;p6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62"/>
            <p:cNvGrpSpPr/>
            <p:nvPr/>
          </p:nvGrpSpPr>
          <p:grpSpPr>
            <a:xfrm>
              <a:off x="1247707" y="1179665"/>
              <a:ext cx="80700" cy="1526144"/>
              <a:chOff x="1247707" y="1179665"/>
              <a:chExt cx="80700" cy="1526144"/>
            </a:xfrm>
          </p:grpSpPr>
          <p:sp>
            <p:nvSpPr>
              <p:cNvPr id="6311" name="Google Shape;6311;p6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62"/>
            <p:cNvGrpSpPr/>
            <p:nvPr/>
          </p:nvGrpSpPr>
          <p:grpSpPr>
            <a:xfrm>
              <a:off x="1421567" y="1179665"/>
              <a:ext cx="80700" cy="1526144"/>
              <a:chOff x="1421567" y="1179665"/>
              <a:chExt cx="80700" cy="1526144"/>
            </a:xfrm>
          </p:grpSpPr>
          <p:sp>
            <p:nvSpPr>
              <p:cNvPr id="6322" name="Google Shape;6322;p6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62"/>
            <p:cNvGrpSpPr/>
            <p:nvPr/>
          </p:nvGrpSpPr>
          <p:grpSpPr>
            <a:xfrm>
              <a:off x="1592327" y="1179665"/>
              <a:ext cx="80700" cy="1526144"/>
              <a:chOff x="1592327" y="1179665"/>
              <a:chExt cx="80700" cy="1526144"/>
            </a:xfrm>
          </p:grpSpPr>
          <p:sp>
            <p:nvSpPr>
              <p:cNvPr id="6333" name="Google Shape;6333;p6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62"/>
            <p:cNvGrpSpPr/>
            <p:nvPr/>
          </p:nvGrpSpPr>
          <p:grpSpPr>
            <a:xfrm>
              <a:off x="1766187" y="1179665"/>
              <a:ext cx="80700" cy="1526144"/>
              <a:chOff x="1766187" y="1179665"/>
              <a:chExt cx="80700" cy="1526144"/>
            </a:xfrm>
          </p:grpSpPr>
          <p:sp>
            <p:nvSpPr>
              <p:cNvPr id="6344" name="Google Shape;6344;p6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62"/>
            <p:cNvGrpSpPr/>
            <p:nvPr/>
          </p:nvGrpSpPr>
          <p:grpSpPr>
            <a:xfrm>
              <a:off x="1936935" y="1179665"/>
              <a:ext cx="80700" cy="1526144"/>
              <a:chOff x="1936935" y="1179665"/>
              <a:chExt cx="80700" cy="1526144"/>
            </a:xfrm>
          </p:grpSpPr>
          <p:sp>
            <p:nvSpPr>
              <p:cNvPr id="6355" name="Google Shape;6355;p6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62"/>
            <p:cNvGrpSpPr/>
            <p:nvPr/>
          </p:nvGrpSpPr>
          <p:grpSpPr>
            <a:xfrm>
              <a:off x="2110795" y="1179665"/>
              <a:ext cx="80700" cy="1526144"/>
              <a:chOff x="2110795" y="1179665"/>
              <a:chExt cx="80700" cy="1526144"/>
            </a:xfrm>
          </p:grpSpPr>
          <p:sp>
            <p:nvSpPr>
              <p:cNvPr id="6366" name="Google Shape;6366;p6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62"/>
            <p:cNvGrpSpPr/>
            <p:nvPr/>
          </p:nvGrpSpPr>
          <p:grpSpPr>
            <a:xfrm>
              <a:off x="2284655" y="1179665"/>
              <a:ext cx="80700" cy="1526144"/>
              <a:chOff x="2284655" y="1179665"/>
              <a:chExt cx="80700" cy="1526144"/>
            </a:xfrm>
          </p:grpSpPr>
          <p:sp>
            <p:nvSpPr>
              <p:cNvPr id="6377" name="Google Shape;6377;p6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87" name="Google Shape;6387;p62"/>
          <p:cNvGrpSpPr/>
          <p:nvPr/>
        </p:nvGrpSpPr>
        <p:grpSpPr>
          <a:xfrm>
            <a:off x="2623904" y="1198803"/>
            <a:ext cx="1364248" cy="1102133"/>
            <a:chOff x="2623904" y="1198803"/>
            <a:chExt cx="1364248" cy="1102133"/>
          </a:xfrm>
        </p:grpSpPr>
        <p:grpSp>
          <p:nvGrpSpPr>
            <p:cNvPr id="6388" name="Google Shape;6388;p62"/>
            <p:cNvGrpSpPr/>
            <p:nvPr/>
          </p:nvGrpSpPr>
          <p:grpSpPr>
            <a:xfrm>
              <a:off x="2623907" y="1198803"/>
              <a:ext cx="1364245" cy="273000"/>
              <a:chOff x="2623907" y="1198803"/>
              <a:chExt cx="1364245" cy="273000"/>
            </a:xfrm>
          </p:grpSpPr>
          <p:sp>
            <p:nvSpPr>
              <p:cNvPr id="6389" name="Google Shape;6389;p6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62"/>
            <p:cNvGrpSpPr/>
            <p:nvPr/>
          </p:nvGrpSpPr>
          <p:grpSpPr>
            <a:xfrm>
              <a:off x="2623904" y="1476964"/>
              <a:ext cx="1364245" cy="273000"/>
              <a:chOff x="2623904" y="1476964"/>
              <a:chExt cx="1364245" cy="273000"/>
            </a:xfrm>
          </p:grpSpPr>
          <p:sp>
            <p:nvSpPr>
              <p:cNvPr id="6395" name="Google Shape;6395;p6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62"/>
            <p:cNvGrpSpPr/>
            <p:nvPr/>
          </p:nvGrpSpPr>
          <p:grpSpPr>
            <a:xfrm>
              <a:off x="2623907" y="1749775"/>
              <a:ext cx="1364245" cy="273000"/>
              <a:chOff x="2623907" y="1749775"/>
              <a:chExt cx="1364245" cy="273000"/>
            </a:xfrm>
          </p:grpSpPr>
          <p:sp>
            <p:nvSpPr>
              <p:cNvPr id="6401" name="Google Shape;6401;p6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62"/>
            <p:cNvGrpSpPr/>
            <p:nvPr/>
          </p:nvGrpSpPr>
          <p:grpSpPr>
            <a:xfrm>
              <a:off x="2623904" y="2027936"/>
              <a:ext cx="1364245" cy="273000"/>
              <a:chOff x="2623904" y="2027936"/>
              <a:chExt cx="1364245" cy="273000"/>
            </a:xfrm>
          </p:grpSpPr>
          <p:sp>
            <p:nvSpPr>
              <p:cNvPr id="6407" name="Google Shape;6407;p6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12" name="Google Shape;6412;p62"/>
          <p:cNvGrpSpPr/>
          <p:nvPr/>
        </p:nvGrpSpPr>
        <p:grpSpPr>
          <a:xfrm>
            <a:off x="2613365" y="2657876"/>
            <a:ext cx="1387541" cy="159124"/>
            <a:chOff x="3200660" y="2180272"/>
            <a:chExt cx="2563824" cy="378237"/>
          </a:xfrm>
        </p:grpSpPr>
        <p:sp>
          <p:nvSpPr>
            <p:cNvPr id="6413" name="Google Shape;6413;p6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62"/>
          <p:cNvGrpSpPr/>
          <p:nvPr/>
        </p:nvGrpSpPr>
        <p:grpSpPr>
          <a:xfrm>
            <a:off x="2609890" y="2935640"/>
            <a:ext cx="1390502" cy="159625"/>
            <a:chOff x="3530150" y="2790075"/>
            <a:chExt cx="1962600" cy="225300"/>
          </a:xfrm>
        </p:grpSpPr>
        <p:sp>
          <p:nvSpPr>
            <p:cNvPr id="6432" name="Google Shape;6432;p6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62"/>
          <p:cNvGrpSpPr/>
          <p:nvPr/>
        </p:nvGrpSpPr>
        <p:grpSpPr>
          <a:xfrm>
            <a:off x="2609948" y="3213905"/>
            <a:ext cx="1411629" cy="154175"/>
            <a:chOff x="3558802" y="4011244"/>
            <a:chExt cx="1866000" cy="111600"/>
          </a:xfrm>
        </p:grpSpPr>
        <p:sp>
          <p:nvSpPr>
            <p:cNvPr id="6435" name="Google Shape;6435;p6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62"/>
          <p:cNvGrpSpPr/>
          <p:nvPr/>
        </p:nvGrpSpPr>
        <p:grpSpPr>
          <a:xfrm>
            <a:off x="2610235" y="2419475"/>
            <a:ext cx="1383503" cy="119761"/>
            <a:chOff x="3465975" y="2270258"/>
            <a:chExt cx="1986364" cy="171947"/>
          </a:xfrm>
        </p:grpSpPr>
        <p:sp>
          <p:nvSpPr>
            <p:cNvPr id="6438" name="Google Shape;6438;p6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62"/>
          <p:cNvGrpSpPr/>
          <p:nvPr/>
        </p:nvGrpSpPr>
        <p:grpSpPr>
          <a:xfrm>
            <a:off x="2621243" y="3783248"/>
            <a:ext cx="1369531" cy="195460"/>
            <a:chOff x="723300" y="4253549"/>
            <a:chExt cx="2276482" cy="324900"/>
          </a:xfrm>
        </p:grpSpPr>
        <p:sp>
          <p:nvSpPr>
            <p:cNvPr id="6447" name="Google Shape;6447;p6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62"/>
          <p:cNvGrpSpPr/>
          <p:nvPr/>
        </p:nvGrpSpPr>
        <p:grpSpPr>
          <a:xfrm>
            <a:off x="2610803" y="3484489"/>
            <a:ext cx="1389066" cy="180119"/>
            <a:chOff x="705948" y="3788465"/>
            <a:chExt cx="2308953" cy="299400"/>
          </a:xfrm>
        </p:grpSpPr>
        <p:sp>
          <p:nvSpPr>
            <p:cNvPr id="6453" name="Google Shape;6453;p6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62"/>
          <p:cNvGrpSpPr/>
          <p:nvPr/>
        </p:nvGrpSpPr>
        <p:grpSpPr>
          <a:xfrm>
            <a:off x="4207794" y="2088443"/>
            <a:ext cx="1433821" cy="191501"/>
            <a:chOff x="4273350" y="2088443"/>
            <a:chExt cx="1433821" cy="191501"/>
          </a:xfrm>
        </p:grpSpPr>
        <p:grpSp>
          <p:nvGrpSpPr>
            <p:cNvPr id="6459" name="Google Shape;6459;p62"/>
            <p:cNvGrpSpPr/>
            <p:nvPr/>
          </p:nvGrpSpPr>
          <p:grpSpPr>
            <a:xfrm>
              <a:off x="4273350" y="2088443"/>
              <a:ext cx="1433821" cy="0"/>
              <a:chOff x="5224975" y="2962250"/>
              <a:chExt cx="1544400" cy="0"/>
            </a:xfrm>
          </p:grpSpPr>
          <p:cxnSp>
            <p:nvCxnSpPr>
              <p:cNvPr id="6460" name="Google Shape;6460;p6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461" name="Google Shape;6461;p6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462" name="Google Shape;6462;p62"/>
            <p:cNvGrpSpPr/>
            <p:nvPr/>
          </p:nvGrpSpPr>
          <p:grpSpPr>
            <a:xfrm>
              <a:off x="4273350" y="2279944"/>
              <a:ext cx="1433821" cy="0"/>
              <a:chOff x="5224975" y="2962250"/>
              <a:chExt cx="1544400" cy="0"/>
            </a:xfrm>
          </p:grpSpPr>
          <p:cxnSp>
            <p:nvCxnSpPr>
              <p:cNvPr id="6463" name="Google Shape;6463;p6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464" name="Google Shape;6464;p6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465" name="Google Shape;6465;p62"/>
          <p:cNvGrpSpPr/>
          <p:nvPr/>
        </p:nvGrpSpPr>
        <p:grpSpPr>
          <a:xfrm>
            <a:off x="2658741" y="4097347"/>
            <a:ext cx="1304609" cy="294074"/>
            <a:chOff x="2658741" y="4097347"/>
            <a:chExt cx="1304609" cy="294074"/>
          </a:xfrm>
        </p:grpSpPr>
        <p:grpSp>
          <p:nvGrpSpPr>
            <p:cNvPr id="6466" name="Google Shape;6466;p62"/>
            <p:cNvGrpSpPr/>
            <p:nvPr/>
          </p:nvGrpSpPr>
          <p:grpSpPr>
            <a:xfrm>
              <a:off x="2658741" y="4097347"/>
              <a:ext cx="118572" cy="294074"/>
              <a:chOff x="3343310" y="4475555"/>
              <a:chExt cx="127717" cy="316753"/>
            </a:xfrm>
          </p:grpSpPr>
          <p:sp>
            <p:nvSpPr>
              <p:cNvPr id="6467" name="Google Shape;6467;p6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62"/>
            <p:cNvGrpSpPr/>
            <p:nvPr/>
          </p:nvGrpSpPr>
          <p:grpSpPr>
            <a:xfrm>
              <a:off x="3815519" y="4098388"/>
              <a:ext cx="147831" cy="291991"/>
              <a:chOff x="3527539" y="4476677"/>
              <a:chExt cx="159232" cy="314510"/>
            </a:xfrm>
          </p:grpSpPr>
          <p:sp>
            <p:nvSpPr>
              <p:cNvPr id="6470" name="Google Shape;6470;p6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62"/>
            <p:cNvGrpSpPr/>
            <p:nvPr/>
          </p:nvGrpSpPr>
          <p:grpSpPr>
            <a:xfrm>
              <a:off x="3511696" y="4098388"/>
              <a:ext cx="147831" cy="291991"/>
              <a:chOff x="3527539" y="4476677"/>
              <a:chExt cx="159232" cy="314510"/>
            </a:xfrm>
          </p:grpSpPr>
          <p:sp>
            <p:nvSpPr>
              <p:cNvPr id="6473" name="Google Shape;6473;p6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62"/>
            <p:cNvGrpSpPr/>
            <p:nvPr/>
          </p:nvGrpSpPr>
          <p:grpSpPr>
            <a:xfrm>
              <a:off x="3207874" y="4098388"/>
              <a:ext cx="147831" cy="291991"/>
              <a:chOff x="3527539" y="4476677"/>
              <a:chExt cx="159232" cy="314510"/>
            </a:xfrm>
          </p:grpSpPr>
          <p:sp>
            <p:nvSpPr>
              <p:cNvPr id="6476" name="Google Shape;6476;p6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62"/>
            <p:cNvGrpSpPr/>
            <p:nvPr/>
          </p:nvGrpSpPr>
          <p:grpSpPr>
            <a:xfrm>
              <a:off x="2933305" y="4097347"/>
              <a:ext cx="118572" cy="294074"/>
              <a:chOff x="3343310" y="4475555"/>
              <a:chExt cx="127717" cy="316753"/>
            </a:xfrm>
          </p:grpSpPr>
          <p:sp>
            <p:nvSpPr>
              <p:cNvPr id="6479" name="Google Shape;6479;p6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81" name="Google Shape;6481;p62"/>
          <p:cNvGrpSpPr/>
          <p:nvPr/>
        </p:nvGrpSpPr>
        <p:grpSpPr>
          <a:xfrm>
            <a:off x="4209349" y="1176041"/>
            <a:ext cx="1430711" cy="751237"/>
            <a:chOff x="5159450" y="1919950"/>
            <a:chExt cx="1541050" cy="862500"/>
          </a:xfrm>
        </p:grpSpPr>
        <p:sp>
          <p:nvSpPr>
            <p:cNvPr id="6482" name="Google Shape;6482;p6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483" name="Google Shape;6483;p62"/>
            <p:cNvGrpSpPr/>
            <p:nvPr/>
          </p:nvGrpSpPr>
          <p:grpSpPr>
            <a:xfrm>
              <a:off x="5159450" y="1919950"/>
              <a:ext cx="1541050" cy="862500"/>
              <a:chOff x="5159450" y="1919950"/>
              <a:chExt cx="1541050" cy="862500"/>
            </a:xfrm>
          </p:grpSpPr>
          <p:cxnSp>
            <p:nvCxnSpPr>
              <p:cNvPr id="6484" name="Google Shape;6484;p6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485" name="Google Shape;6485;p6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486" name="Google Shape;6486;p62"/>
          <p:cNvGrpSpPr/>
          <p:nvPr/>
        </p:nvGrpSpPr>
        <p:grpSpPr>
          <a:xfrm>
            <a:off x="4257486" y="2439811"/>
            <a:ext cx="1334436" cy="967914"/>
            <a:chOff x="4294923" y="2439811"/>
            <a:chExt cx="1334436" cy="967914"/>
          </a:xfrm>
        </p:grpSpPr>
        <p:grpSp>
          <p:nvGrpSpPr>
            <p:cNvPr id="6487" name="Google Shape;6487;p62"/>
            <p:cNvGrpSpPr/>
            <p:nvPr/>
          </p:nvGrpSpPr>
          <p:grpSpPr>
            <a:xfrm>
              <a:off x="4960455" y="2469658"/>
              <a:ext cx="668904" cy="885524"/>
              <a:chOff x="4960455" y="2469658"/>
              <a:chExt cx="668904" cy="885524"/>
            </a:xfrm>
          </p:grpSpPr>
          <p:sp>
            <p:nvSpPr>
              <p:cNvPr id="6488" name="Google Shape;6488;p6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62"/>
            <p:cNvGrpSpPr/>
            <p:nvPr/>
          </p:nvGrpSpPr>
          <p:grpSpPr>
            <a:xfrm>
              <a:off x="4294923" y="2469658"/>
              <a:ext cx="668951" cy="885524"/>
              <a:chOff x="4294923" y="2469658"/>
              <a:chExt cx="668951" cy="885524"/>
            </a:xfrm>
          </p:grpSpPr>
          <p:sp>
            <p:nvSpPr>
              <p:cNvPr id="6495" name="Google Shape;6495;p6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1" name="Google Shape;6501;p6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62"/>
          <p:cNvGrpSpPr/>
          <p:nvPr/>
        </p:nvGrpSpPr>
        <p:grpSpPr>
          <a:xfrm>
            <a:off x="4243690" y="3494256"/>
            <a:ext cx="1430949" cy="897289"/>
            <a:chOff x="4351371" y="3547942"/>
            <a:chExt cx="1345130" cy="843475"/>
          </a:xfrm>
        </p:grpSpPr>
        <p:grpSp>
          <p:nvGrpSpPr>
            <p:cNvPr id="6503" name="Google Shape;6503;p62"/>
            <p:cNvGrpSpPr/>
            <p:nvPr/>
          </p:nvGrpSpPr>
          <p:grpSpPr>
            <a:xfrm>
              <a:off x="4351371" y="4209917"/>
              <a:ext cx="1345130" cy="181500"/>
              <a:chOff x="4351371" y="4209917"/>
              <a:chExt cx="1345130" cy="181500"/>
            </a:xfrm>
          </p:grpSpPr>
          <p:sp>
            <p:nvSpPr>
              <p:cNvPr id="6504" name="Google Shape;6504;p6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05" name="Google Shape;6505;p6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506" name="Google Shape;6506;p62"/>
            <p:cNvGrpSpPr/>
            <p:nvPr/>
          </p:nvGrpSpPr>
          <p:grpSpPr>
            <a:xfrm>
              <a:off x="4403010" y="3985221"/>
              <a:ext cx="1109518" cy="181500"/>
              <a:chOff x="4403010" y="3985221"/>
              <a:chExt cx="1109518" cy="181500"/>
            </a:xfrm>
          </p:grpSpPr>
          <p:sp>
            <p:nvSpPr>
              <p:cNvPr id="6507" name="Google Shape;6507;p6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08" name="Google Shape;6508;p6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509" name="Google Shape;6509;p62"/>
            <p:cNvGrpSpPr/>
            <p:nvPr/>
          </p:nvGrpSpPr>
          <p:grpSpPr>
            <a:xfrm>
              <a:off x="4618704" y="3766582"/>
              <a:ext cx="807858" cy="181500"/>
              <a:chOff x="4618704" y="3766582"/>
              <a:chExt cx="807858" cy="181500"/>
            </a:xfrm>
          </p:grpSpPr>
          <p:sp>
            <p:nvSpPr>
              <p:cNvPr id="6510" name="Google Shape;6510;p6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11" name="Google Shape;6511;p6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512" name="Google Shape;6512;p62"/>
            <p:cNvGrpSpPr/>
            <p:nvPr/>
          </p:nvGrpSpPr>
          <p:grpSpPr>
            <a:xfrm>
              <a:off x="4735238" y="3547942"/>
              <a:ext cx="462839" cy="181500"/>
              <a:chOff x="4735238" y="3547942"/>
              <a:chExt cx="462839" cy="181500"/>
            </a:xfrm>
          </p:grpSpPr>
          <p:sp>
            <p:nvSpPr>
              <p:cNvPr id="6513" name="Google Shape;6513;p6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14" name="Google Shape;6514;p6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515" name="Google Shape;6515;p62"/>
          <p:cNvGrpSpPr/>
          <p:nvPr/>
        </p:nvGrpSpPr>
        <p:grpSpPr>
          <a:xfrm>
            <a:off x="7420047" y="2429580"/>
            <a:ext cx="1020955" cy="928853"/>
            <a:chOff x="926675" y="238125"/>
            <a:chExt cx="5755100" cy="5232975"/>
          </a:xfrm>
        </p:grpSpPr>
        <p:sp>
          <p:nvSpPr>
            <p:cNvPr id="6516" name="Google Shape;6516;p6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62"/>
          <p:cNvGrpSpPr/>
          <p:nvPr/>
        </p:nvGrpSpPr>
        <p:grpSpPr>
          <a:xfrm>
            <a:off x="727421" y="2828315"/>
            <a:ext cx="1695374" cy="1560837"/>
            <a:chOff x="727421" y="2828315"/>
            <a:chExt cx="1695374" cy="1560837"/>
          </a:xfrm>
        </p:grpSpPr>
        <p:grpSp>
          <p:nvGrpSpPr>
            <p:cNvPr id="6521" name="Google Shape;6521;p62"/>
            <p:cNvGrpSpPr/>
            <p:nvPr/>
          </p:nvGrpSpPr>
          <p:grpSpPr>
            <a:xfrm>
              <a:off x="727421" y="2828315"/>
              <a:ext cx="1695374" cy="1560837"/>
              <a:chOff x="734799" y="2782450"/>
              <a:chExt cx="1571100" cy="1577400"/>
            </a:xfrm>
          </p:grpSpPr>
          <p:cxnSp>
            <p:nvCxnSpPr>
              <p:cNvPr id="6522" name="Google Shape;6522;p6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523" name="Google Shape;6523;p6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524" name="Google Shape;6524;p62"/>
            <p:cNvGrpSpPr/>
            <p:nvPr/>
          </p:nvGrpSpPr>
          <p:grpSpPr>
            <a:xfrm>
              <a:off x="819108" y="2882501"/>
              <a:ext cx="1556791" cy="1426186"/>
              <a:chOff x="819108" y="2882501"/>
              <a:chExt cx="1556791" cy="1426186"/>
            </a:xfrm>
          </p:grpSpPr>
          <p:grpSp>
            <p:nvGrpSpPr>
              <p:cNvPr id="6525" name="Google Shape;6525;p62"/>
              <p:cNvGrpSpPr/>
              <p:nvPr/>
            </p:nvGrpSpPr>
            <p:grpSpPr>
              <a:xfrm>
                <a:off x="819108" y="2882501"/>
                <a:ext cx="103104" cy="1426186"/>
                <a:chOff x="4674013" y="3100904"/>
                <a:chExt cx="122758" cy="1698043"/>
              </a:xfrm>
            </p:grpSpPr>
            <p:sp>
              <p:nvSpPr>
                <p:cNvPr id="6526" name="Google Shape;6526;p6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62"/>
              <p:cNvGrpSpPr/>
              <p:nvPr/>
            </p:nvGrpSpPr>
            <p:grpSpPr>
              <a:xfrm>
                <a:off x="1062475" y="2882501"/>
                <a:ext cx="103104" cy="1426186"/>
                <a:chOff x="4940438" y="3100904"/>
                <a:chExt cx="122758" cy="1698043"/>
              </a:xfrm>
            </p:grpSpPr>
            <p:sp>
              <p:nvSpPr>
                <p:cNvPr id="6534" name="Google Shape;6534;p6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62"/>
              <p:cNvGrpSpPr/>
              <p:nvPr/>
            </p:nvGrpSpPr>
            <p:grpSpPr>
              <a:xfrm>
                <a:off x="1299324" y="2882501"/>
                <a:ext cx="103104" cy="1426186"/>
                <a:chOff x="5206863" y="3100904"/>
                <a:chExt cx="122758" cy="1698043"/>
              </a:xfrm>
            </p:grpSpPr>
            <p:sp>
              <p:nvSpPr>
                <p:cNvPr id="6542" name="Google Shape;6542;p6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62"/>
              <p:cNvGrpSpPr/>
              <p:nvPr/>
            </p:nvGrpSpPr>
            <p:grpSpPr>
              <a:xfrm>
                <a:off x="1786057" y="2882501"/>
                <a:ext cx="103104" cy="1426186"/>
                <a:chOff x="6006138" y="3143629"/>
                <a:chExt cx="122758" cy="1698043"/>
              </a:xfrm>
            </p:grpSpPr>
            <p:sp>
              <p:nvSpPr>
                <p:cNvPr id="6550" name="Google Shape;6550;p6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62"/>
              <p:cNvGrpSpPr/>
              <p:nvPr/>
            </p:nvGrpSpPr>
            <p:grpSpPr>
              <a:xfrm>
                <a:off x="2029422" y="2882501"/>
                <a:ext cx="103104" cy="1426186"/>
                <a:chOff x="6805413" y="3100904"/>
                <a:chExt cx="122758" cy="1698043"/>
              </a:xfrm>
            </p:grpSpPr>
            <p:sp>
              <p:nvSpPr>
                <p:cNvPr id="6558" name="Google Shape;6558;p6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62"/>
              <p:cNvGrpSpPr/>
              <p:nvPr/>
            </p:nvGrpSpPr>
            <p:grpSpPr>
              <a:xfrm>
                <a:off x="2272795" y="2882501"/>
                <a:ext cx="103104" cy="1426186"/>
                <a:chOff x="5206863" y="3100904"/>
                <a:chExt cx="122758" cy="1698043"/>
              </a:xfrm>
            </p:grpSpPr>
            <p:sp>
              <p:nvSpPr>
                <p:cNvPr id="6566" name="Google Shape;6566;p6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62"/>
              <p:cNvGrpSpPr/>
              <p:nvPr/>
            </p:nvGrpSpPr>
            <p:grpSpPr>
              <a:xfrm>
                <a:off x="1542694" y="2882501"/>
                <a:ext cx="103104" cy="1426186"/>
                <a:chOff x="6006138" y="3143629"/>
                <a:chExt cx="122758" cy="1698043"/>
              </a:xfrm>
            </p:grpSpPr>
            <p:sp>
              <p:nvSpPr>
                <p:cNvPr id="6574" name="Google Shape;6574;p6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81" name="Google Shape;6581;p62"/>
          <p:cNvGrpSpPr/>
          <p:nvPr/>
        </p:nvGrpSpPr>
        <p:grpSpPr>
          <a:xfrm>
            <a:off x="5683472" y="3518037"/>
            <a:ext cx="2749952" cy="870677"/>
            <a:chOff x="238125" y="1725700"/>
            <a:chExt cx="7139025" cy="2260325"/>
          </a:xfrm>
        </p:grpSpPr>
        <p:sp>
          <p:nvSpPr>
            <p:cNvPr id="6582" name="Google Shape;6582;p6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62"/>
          <p:cNvGrpSpPr/>
          <p:nvPr/>
        </p:nvGrpSpPr>
        <p:grpSpPr>
          <a:xfrm>
            <a:off x="5953636" y="2459783"/>
            <a:ext cx="1105452" cy="916747"/>
            <a:chOff x="5249100" y="1210600"/>
            <a:chExt cx="3502700" cy="2904775"/>
          </a:xfrm>
        </p:grpSpPr>
        <p:sp>
          <p:nvSpPr>
            <p:cNvPr id="6593" name="Google Shape;6593;p6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97" name="Google Shape;6597;p6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598" name="Google Shape;6598;p6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599" name="Google Shape;6599;p6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600" name="Google Shape;6600;p6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601" name="Google Shape;6601;p6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62"/>
          <p:cNvGrpSpPr/>
          <p:nvPr/>
        </p:nvGrpSpPr>
        <p:grpSpPr>
          <a:xfrm>
            <a:off x="7136183" y="1179201"/>
            <a:ext cx="1304650" cy="1124856"/>
            <a:chOff x="7287122" y="1165658"/>
            <a:chExt cx="1219413" cy="1051365"/>
          </a:xfrm>
        </p:grpSpPr>
        <p:grpSp>
          <p:nvGrpSpPr>
            <p:cNvPr id="6603" name="Google Shape;6603;p62"/>
            <p:cNvGrpSpPr/>
            <p:nvPr/>
          </p:nvGrpSpPr>
          <p:grpSpPr>
            <a:xfrm>
              <a:off x="7287122" y="1969723"/>
              <a:ext cx="1219413" cy="247300"/>
              <a:chOff x="7287122" y="1969723"/>
              <a:chExt cx="1219413" cy="247300"/>
            </a:xfrm>
          </p:grpSpPr>
          <p:sp>
            <p:nvSpPr>
              <p:cNvPr id="6604" name="Google Shape;6604;p6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5" name="Google Shape;6605;p62"/>
              <p:cNvGrpSpPr/>
              <p:nvPr/>
            </p:nvGrpSpPr>
            <p:grpSpPr>
              <a:xfrm>
                <a:off x="7287122" y="2063892"/>
                <a:ext cx="1151753" cy="73428"/>
                <a:chOff x="7287122" y="2063892"/>
                <a:chExt cx="1151753" cy="73428"/>
              </a:xfrm>
            </p:grpSpPr>
            <p:sp>
              <p:nvSpPr>
                <p:cNvPr id="6606" name="Google Shape;6606;p6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7" name="Google Shape;6607;p6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608" name="Google Shape;6608;p62"/>
            <p:cNvGrpSpPr/>
            <p:nvPr/>
          </p:nvGrpSpPr>
          <p:grpSpPr>
            <a:xfrm>
              <a:off x="7287122" y="1712201"/>
              <a:ext cx="1219403" cy="246767"/>
              <a:chOff x="7287122" y="1712201"/>
              <a:chExt cx="1219403" cy="246767"/>
            </a:xfrm>
          </p:grpSpPr>
          <p:sp>
            <p:nvSpPr>
              <p:cNvPr id="6609" name="Google Shape;6609;p6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0" name="Google Shape;6610;p62"/>
              <p:cNvGrpSpPr/>
              <p:nvPr/>
            </p:nvGrpSpPr>
            <p:grpSpPr>
              <a:xfrm>
                <a:off x="7287122" y="1842861"/>
                <a:ext cx="1005303" cy="73419"/>
                <a:chOff x="7287122" y="1842861"/>
                <a:chExt cx="1005303" cy="73419"/>
              </a:xfrm>
            </p:grpSpPr>
            <p:sp>
              <p:nvSpPr>
                <p:cNvPr id="6611" name="Google Shape;6611;p6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12" name="Google Shape;6612;p6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613" name="Google Shape;6613;p62"/>
            <p:cNvGrpSpPr/>
            <p:nvPr/>
          </p:nvGrpSpPr>
          <p:grpSpPr>
            <a:xfrm>
              <a:off x="7287122" y="1447520"/>
              <a:ext cx="1219403" cy="286667"/>
              <a:chOff x="7287122" y="1447520"/>
              <a:chExt cx="1219403" cy="286667"/>
            </a:xfrm>
          </p:grpSpPr>
          <p:sp>
            <p:nvSpPr>
              <p:cNvPr id="6614" name="Google Shape;6614;p6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5" name="Google Shape;6615;p62"/>
              <p:cNvGrpSpPr/>
              <p:nvPr/>
            </p:nvGrpSpPr>
            <p:grpSpPr>
              <a:xfrm>
                <a:off x="7287122" y="1581977"/>
                <a:ext cx="852803" cy="73428"/>
                <a:chOff x="7287122" y="1581977"/>
                <a:chExt cx="852803" cy="73428"/>
              </a:xfrm>
            </p:grpSpPr>
            <p:sp>
              <p:nvSpPr>
                <p:cNvPr id="6616" name="Google Shape;6616;p6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17" name="Google Shape;6617;p6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618" name="Google Shape;6618;p62"/>
            <p:cNvGrpSpPr/>
            <p:nvPr/>
          </p:nvGrpSpPr>
          <p:grpSpPr>
            <a:xfrm>
              <a:off x="7287122" y="1165658"/>
              <a:ext cx="1219403" cy="344253"/>
              <a:chOff x="7287122" y="1165658"/>
              <a:chExt cx="1219403" cy="344253"/>
            </a:xfrm>
          </p:grpSpPr>
          <p:sp>
            <p:nvSpPr>
              <p:cNvPr id="6619" name="Google Shape;6619;p6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0" name="Google Shape;6620;p62"/>
              <p:cNvGrpSpPr/>
              <p:nvPr/>
            </p:nvGrpSpPr>
            <p:grpSpPr>
              <a:xfrm>
                <a:off x="7287122" y="1341025"/>
                <a:ext cx="695703" cy="73419"/>
                <a:chOff x="7287122" y="1341025"/>
                <a:chExt cx="695703" cy="73419"/>
              </a:xfrm>
            </p:grpSpPr>
            <p:sp>
              <p:nvSpPr>
                <p:cNvPr id="6621" name="Google Shape;6621;p6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22" name="Google Shape;6622;p6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623" name="Google Shape;6623;p62"/>
          <p:cNvGrpSpPr/>
          <p:nvPr/>
        </p:nvGrpSpPr>
        <p:grpSpPr>
          <a:xfrm>
            <a:off x="5802676" y="1185224"/>
            <a:ext cx="1397729" cy="1098540"/>
            <a:chOff x="5900602" y="1193063"/>
            <a:chExt cx="1299851" cy="1021707"/>
          </a:xfrm>
        </p:grpSpPr>
        <p:grpSp>
          <p:nvGrpSpPr>
            <p:cNvPr id="6624" name="Google Shape;6624;p62"/>
            <p:cNvGrpSpPr/>
            <p:nvPr/>
          </p:nvGrpSpPr>
          <p:grpSpPr>
            <a:xfrm>
              <a:off x="6520337" y="1193063"/>
              <a:ext cx="341815" cy="799959"/>
              <a:chOff x="6520337" y="1193063"/>
              <a:chExt cx="341815" cy="799959"/>
            </a:xfrm>
          </p:grpSpPr>
          <p:grpSp>
            <p:nvGrpSpPr>
              <p:cNvPr id="6625" name="Google Shape;6625;p62"/>
              <p:cNvGrpSpPr/>
              <p:nvPr/>
            </p:nvGrpSpPr>
            <p:grpSpPr>
              <a:xfrm>
                <a:off x="6520337" y="1589527"/>
                <a:ext cx="213950" cy="403494"/>
                <a:chOff x="6520337" y="1589527"/>
                <a:chExt cx="213950" cy="403494"/>
              </a:xfrm>
            </p:grpSpPr>
            <p:sp>
              <p:nvSpPr>
                <p:cNvPr id="6626" name="Google Shape;6626;p6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8" name="Google Shape;6628;p62"/>
              <p:cNvGrpSpPr/>
              <p:nvPr/>
            </p:nvGrpSpPr>
            <p:grpSpPr>
              <a:xfrm>
                <a:off x="6577204" y="1193063"/>
                <a:ext cx="284947" cy="464512"/>
                <a:chOff x="6577204" y="1193063"/>
                <a:chExt cx="284947" cy="464512"/>
              </a:xfrm>
            </p:grpSpPr>
            <p:sp>
              <p:nvSpPr>
                <p:cNvPr id="6629" name="Google Shape;6629;p6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30" name="Google Shape;6630;p6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631" name="Google Shape;6631;p62"/>
            <p:cNvGrpSpPr/>
            <p:nvPr/>
          </p:nvGrpSpPr>
          <p:grpSpPr>
            <a:xfrm>
              <a:off x="6238903" y="1193063"/>
              <a:ext cx="300475" cy="900152"/>
              <a:chOff x="6238903" y="1193063"/>
              <a:chExt cx="300475" cy="900152"/>
            </a:xfrm>
          </p:grpSpPr>
          <p:grpSp>
            <p:nvGrpSpPr>
              <p:cNvPr id="6632" name="Google Shape;6632;p62"/>
              <p:cNvGrpSpPr/>
              <p:nvPr/>
            </p:nvGrpSpPr>
            <p:grpSpPr>
              <a:xfrm>
                <a:off x="6290865" y="1489315"/>
                <a:ext cx="248514" cy="603900"/>
                <a:chOff x="6290865" y="1489315"/>
                <a:chExt cx="248514" cy="603900"/>
              </a:xfrm>
            </p:grpSpPr>
            <p:sp>
              <p:nvSpPr>
                <p:cNvPr id="6633" name="Google Shape;6633;p6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62"/>
              <p:cNvGrpSpPr/>
              <p:nvPr/>
            </p:nvGrpSpPr>
            <p:grpSpPr>
              <a:xfrm>
                <a:off x="6238903" y="1193063"/>
                <a:ext cx="284947" cy="333087"/>
                <a:chOff x="6238903" y="1193063"/>
                <a:chExt cx="284947" cy="333087"/>
              </a:xfrm>
            </p:grpSpPr>
            <p:sp>
              <p:nvSpPr>
                <p:cNvPr id="6636" name="Google Shape;6636;p6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37" name="Google Shape;6637;p6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638" name="Google Shape;6638;p62"/>
            <p:cNvGrpSpPr/>
            <p:nvPr/>
          </p:nvGrpSpPr>
          <p:grpSpPr>
            <a:xfrm>
              <a:off x="5900602" y="1193063"/>
              <a:ext cx="444345" cy="1021707"/>
              <a:chOff x="5900602" y="1193063"/>
              <a:chExt cx="444345" cy="1021707"/>
            </a:xfrm>
          </p:grpSpPr>
          <p:grpSp>
            <p:nvGrpSpPr>
              <p:cNvPr id="6639" name="Google Shape;6639;p62"/>
              <p:cNvGrpSpPr/>
              <p:nvPr/>
            </p:nvGrpSpPr>
            <p:grpSpPr>
              <a:xfrm>
                <a:off x="6046501" y="1367785"/>
                <a:ext cx="298446" cy="846986"/>
                <a:chOff x="6046501" y="1367785"/>
                <a:chExt cx="298446" cy="846986"/>
              </a:xfrm>
            </p:grpSpPr>
            <p:sp>
              <p:nvSpPr>
                <p:cNvPr id="6640" name="Google Shape;6640;p6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2" name="Google Shape;6642;p62"/>
              <p:cNvGrpSpPr/>
              <p:nvPr/>
            </p:nvGrpSpPr>
            <p:grpSpPr>
              <a:xfrm>
                <a:off x="5900602" y="1193063"/>
                <a:ext cx="284947" cy="182312"/>
                <a:chOff x="5900602" y="1193063"/>
                <a:chExt cx="284947" cy="182312"/>
              </a:xfrm>
            </p:grpSpPr>
            <p:sp>
              <p:nvSpPr>
                <p:cNvPr id="6643" name="Google Shape;6643;p6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44" name="Google Shape;6644;p6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645" name="Google Shape;6645;p62"/>
            <p:cNvGrpSpPr/>
            <p:nvPr/>
          </p:nvGrpSpPr>
          <p:grpSpPr>
            <a:xfrm>
              <a:off x="6738300" y="1193063"/>
              <a:ext cx="462153" cy="707634"/>
              <a:chOff x="6738300" y="1193063"/>
              <a:chExt cx="462153" cy="707634"/>
            </a:xfrm>
          </p:grpSpPr>
          <p:grpSp>
            <p:nvGrpSpPr>
              <p:cNvPr id="6646" name="Google Shape;6646;p62"/>
              <p:cNvGrpSpPr/>
              <p:nvPr/>
            </p:nvGrpSpPr>
            <p:grpSpPr>
              <a:xfrm>
                <a:off x="6915505" y="1193063"/>
                <a:ext cx="284947" cy="597387"/>
                <a:chOff x="6915505" y="1193063"/>
                <a:chExt cx="284947" cy="597387"/>
              </a:xfrm>
            </p:grpSpPr>
            <p:sp>
              <p:nvSpPr>
                <p:cNvPr id="6647" name="Google Shape;6647;p6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48" name="Google Shape;6648;p6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649" name="Google Shape;6649;p62"/>
              <p:cNvGrpSpPr/>
              <p:nvPr/>
            </p:nvGrpSpPr>
            <p:grpSpPr>
              <a:xfrm>
                <a:off x="6738300" y="1684725"/>
                <a:ext cx="230066" cy="215971"/>
                <a:chOff x="6738300" y="1684725"/>
                <a:chExt cx="230066" cy="215971"/>
              </a:xfrm>
            </p:grpSpPr>
            <p:sp>
              <p:nvSpPr>
                <p:cNvPr id="6650" name="Google Shape;6650;p6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55" name="Shape 6655"/>
        <p:cNvGrpSpPr/>
        <p:nvPr/>
      </p:nvGrpSpPr>
      <p:grpSpPr>
        <a:xfrm>
          <a:off x="0" y="0"/>
          <a:ext cx="0" cy="0"/>
          <a:chOff x="0" y="0"/>
          <a:chExt cx="0" cy="0"/>
        </a:xfrm>
      </p:grpSpPr>
      <p:sp>
        <p:nvSpPr>
          <p:cNvPr id="6656" name="Google Shape;6656;p6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657" name="Google Shape;6657;p63"/>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658" name="Google Shape;6658;p63"/>
          <p:cNvGrpSpPr/>
          <p:nvPr/>
        </p:nvGrpSpPr>
        <p:grpSpPr>
          <a:xfrm>
            <a:off x="829359" y="2307635"/>
            <a:ext cx="339235" cy="298186"/>
            <a:chOff x="898875" y="244725"/>
            <a:chExt cx="481800" cy="423500"/>
          </a:xfrm>
        </p:grpSpPr>
        <p:sp>
          <p:nvSpPr>
            <p:cNvPr id="6659" name="Google Shape;6659;p6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0" name="Google Shape;6660;p6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1" name="Google Shape;6661;p6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2" name="Google Shape;6662;p6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3" name="Google Shape;6663;p6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4" name="Google Shape;6664;p6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5" name="Google Shape;6665;p63"/>
          <p:cNvGrpSpPr/>
          <p:nvPr/>
        </p:nvGrpSpPr>
        <p:grpSpPr>
          <a:xfrm>
            <a:off x="1267741" y="2287103"/>
            <a:ext cx="298169" cy="339253"/>
            <a:chOff x="1529350" y="258825"/>
            <a:chExt cx="423475" cy="481825"/>
          </a:xfrm>
        </p:grpSpPr>
        <p:sp>
          <p:nvSpPr>
            <p:cNvPr id="6666" name="Google Shape;6666;p6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6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8" name="Google Shape;6668;p63"/>
          <p:cNvGrpSpPr/>
          <p:nvPr/>
        </p:nvGrpSpPr>
        <p:grpSpPr>
          <a:xfrm>
            <a:off x="1660716" y="2367273"/>
            <a:ext cx="340890" cy="178912"/>
            <a:chOff x="2084325" y="363300"/>
            <a:chExt cx="484150" cy="254100"/>
          </a:xfrm>
        </p:grpSpPr>
        <p:sp>
          <p:nvSpPr>
            <p:cNvPr id="6669" name="Google Shape;6669;p6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0" name="Google Shape;6670;p6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1" name="Google Shape;6671;p63"/>
          <p:cNvGrpSpPr/>
          <p:nvPr/>
        </p:nvGrpSpPr>
        <p:grpSpPr>
          <a:xfrm>
            <a:off x="2110011" y="2287102"/>
            <a:ext cx="298169" cy="339253"/>
            <a:chOff x="2707500" y="249400"/>
            <a:chExt cx="423475" cy="481825"/>
          </a:xfrm>
        </p:grpSpPr>
        <p:sp>
          <p:nvSpPr>
            <p:cNvPr id="6672" name="Google Shape;6672;p6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3" name="Google Shape;6673;p6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4" name="Google Shape;6674;p63"/>
          <p:cNvGrpSpPr/>
          <p:nvPr/>
        </p:nvGrpSpPr>
        <p:grpSpPr>
          <a:xfrm>
            <a:off x="2523626" y="2287428"/>
            <a:ext cx="305386" cy="338602"/>
            <a:chOff x="3300325" y="249875"/>
            <a:chExt cx="433725" cy="480900"/>
          </a:xfrm>
        </p:grpSpPr>
        <p:sp>
          <p:nvSpPr>
            <p:cNvPr id="6675" name="Google Shape;6675;p6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6" name="Google Shape;6676;p6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7" name="Google Shape;6677;p6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6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9" name="Google Shape;6679;p6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0" name="Google Shape;6680;p6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1" name="Google Shape;6681;p63"/>
          <p:cNvGrpSpPr/>
          <p:nvPr/>
        </p:nvGrpSpPr>
        <p:grpSpPr>
          <a:xfrm>
            <a:off x="2912712" y="2287349"/>
            <a:ext cx="352349" cy="338760"/>
            <a:chOff x="3854700" y="249750"/>
            <a:chExt cx="500425" cy="481125"/>
          </a:xfrm>
        </p:grpSpPr>
        <p:sp>
          <p:nvSpPr>
            <p:cNvPr id="6682" name="Google Shape;6682;p6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3" name="Google Shape;6683;p6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4" name="Google Shape;6684;p6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5" name="Google Shape;6685;p6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6" name="Google Shape;6686;p6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7" name="Google Shape;6687;p6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8" name="Google Shape;6688;p6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9" name="Google Shape;6689;p6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0" name="Google Shape;6690;p63"/>
          <p:cNvGrpSpPr/>
          <p:nvPr/>
        </p:nvGrpSpPr>
        <p:grpSpPr>
          <a:xfrm>
            <a:off x="3330701" y="2287349"/>
            <a:ext cx="352349" cy="338760"/>
            <a:chOff x="4447550" y="249750"/>
            <a:chExt cx="500425" cy="481125"/>
          </a:xfrm>
        </p:grpSpPr>
        <p:sp>
          <p:nvSpPr>
            <p:cNvPr id="6691" name="Google Shape;6691;p6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2" name="Google Shape;6692;p6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3" name="Google Shape;6693;p63"/>
          <p:cNvGrpSpPr/>
          <p:nvPr/>
        </p:nvGrpSpPr>
        <p:grpSpPr>
          <a:xfrm>
            <a:off x="3759902" y="2287102"/>
            <a:ext cx="339253" cy="339253"/>
            <a:chOff x="5049725" y="249400"/>
            <a:chExt cx="481825" cy="481825"/>
          </a:xfrm>
        </p:grpSpPr>
        <p:sp>
          <p:nvSpPr>
            <p:cNvPr id="6694" name="Google Shape;6694;p6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5" name="Google Shape;6695;p6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6" name="Google Shape;6696;p63"/>
          <p:cNvGrpSpPr/>
          <p:nvPr/>
        </p:nvGrpSpPr>
        <p:grpSpPr>
          <a:xfrm>
            <a:off x="4173843" y="2287102"/>
            <a:ext cx="339253" cy="339253"/>
            <a:chOff x="5660400" y="238125"/>
            <a:chExt cx="481825" cy="481825"/>
          </a:xfrm>
        </p:grpSpPr>
        <p:sp>
          <p:nvSpPr>
            <p:cNvPr id="6697" name="Google Shape;6697;p6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8" name="Google Shape;6698;p6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9" name="Google Shape;6699;p63"/>
          <p:cNvGrpSpPr/>
          <p:nvPr/>
        </p:nvGrpSpPr>
        <p:grpSpPr>
          <a:xfrm>
            <a:off x="4590529" y="2287102"/>
            <a:ext cx="339253" cy="339253"/>
            <a:chOff x="6235400" y="249400"/>
            <a:chExt cx="481825" cy="481825"/>
          </a:xfrm>
        </p:grpSpPr>
        <p:sp>
          <p:nvSpPr>
            <p:cNvPr id="6700" name="Google Shape;6700;p6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1" name="Google Shape;6701;p6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2" name="Google Shape;6702;p6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3" name="Google Shape;6703;p6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4" name="Google Shape;6704;p6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5" name="Google Shape;6705;p63"/>
          <p:cNvGrpSpPr/>
          <p:nvPr/>
        </p:nvGrpSpPr>
        <p:grpSpPr>
          <a:xfrm>
            <a:off x="828875" y="2731810"/>
            <a:ext cx="340204" cy="298116"/>
            <a:chOff x="899850" y="871450"/>
            <a:chExt cx="483175" cy="423400"/>
          </a:xfrm>
        </p:grpSpPr>
        <p:sp>
          <p:nvSpPr>
            <p:cNvPr id="6706" name="Google Shape;6706;p6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7" name="Google Shape;6707;p6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8" name="Google Shape;6708;p6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9" name="Google Shape;6709;p6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10" name="Google Shape;6710;p63"/>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11" name="Google Shape;6711;p63"/>
          <p:cNvGrpSpPr/>
          <p:nvPr/>
        </p:nvGrpSpPr>
        <p:grpSpPr>
          <a:xfrm>
            <a:off x="1660875" y="2711232"/>
            <a:ext cx="340573" cy="339271"/>
            <a:chOff x="2085450" y="842250"/>
            <a:chExt cx="483700" cy="481850"/>
          </a:xfrm>
        </p:grpSpPr>
        <p:sp>
          <p:nvSpPr>
            <p:cNvPr id="6712" name="Google Shape;6712;p6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3" name="Google Shape;6713;p6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4" name="Google Shape;6714;p6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5" name="Google Shape;6715;p63"/>
          <p:cNvGrpSpPr/>
          <p:nvPr/>
        </p:nvGrpSpPr>
        <p:grpSpPr>
          <a:xfrm>
            <a:off x="2089443" y="2711241"/>
            <a:ext cx="339306" cy="339253"/>
            <a:chOff x="2685825" y="840375"/>
            <a:chExt cx="481900" cy="481825"/>
          </a:xfrm>
        </p:grpSpPr>
        <p:sp>
          <p:nvSpPr>
            <p:cNvPr id="6716" name="Google Shape;6716;p6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7" name="Google Shape;6717;p6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8" name="Google Shape;6718;p63"/>
          <p:cNvGrpSpPr/>
          <p:nvPr/>
        </p:nvGrpSpPr>
        <p:grpSpPr>
          <a:xfrm>
            <a:off x="2501104" y="2710924"/>
            <a:ext cx="350431" cy="339887"/>
            <a:chOff x="3270675" y="841800"/>
            <a:chExt cx="497700" cy="482725"/>
          </a:xfrm>
        </p:grpSpPr>
        <p:sp>
          <p:nvSpPr>
            <p:cNvPr id="6719" name="Google Shape;6719;p6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0" name="Google Shape;6720;p6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1" name="Google Shape;6721;p6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22" name="Google Shape;6722;p63"/>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23" name="Google Shape;6723;p63"/>
          <p:cNvGrpSpPr/>
          <p:nvPr/>
        </p:nvGrpSpPr>
        <p:grpSpPr>
          <a:xfrm>
            <a:off x="3337249" y="2731783"/>
            <a:ext cx="339253" cy="298169"/>
            <a:chOff x="4467200" y="877100"/>
            <a:chExt cx="481825" cy="423475"/>
          </a:xfrm>
        </p:grpSpPr>
        <p:sp>
          <p:nvSpPr>
            <p:cNvPr id="6724" name="Google Shape;6724;p6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5" name="Google Shape;6725;p6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6" name="Google Shape;6726;p6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7" name="Google Shape;6727;p6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8" name="Google Shape;6728;p63"/>
          <p:cNvGrpSpPr/>
          <p:nvPr/>
        </p:nvGrpSpPr>
        <p:grpSpPr>
          <a:xfrm>
            <a:off x="3752140" y="2711232"/>
            <a:ext cx="354778" cy="339271"/>
            <a:chOff x="5045500" y="842250"/>
            <a:chExt cx="503875" cy="481850"/>
          </a:xfrm>
        </p:grpSpPr>
        <p:sp>
          <p:nvSpPr>
            <p:cNvPr id="6729" name="Google Shape;6729;p6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0" name="Google Shape;6730;p6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1" name="Google Shape;6731;p63"/>
          <p:cNvGrpSpPr/>
          <p:nvPr/>
        </p:nvGrpSpPr>
        <p:grpSpPr>
          <a:xfrm>
            <a:off x="4174987" y="2737451"/>
            <a:ext cx="336965" cy="286833"/>
            <a:chOff x="5645200" y="879425"/>
            <a:chExt cx="478575" cy="407375"/>
          </a:xfrm>
        </p:grpSpPr>
        <p:sp>
          <p:nvSpPr>
            <p:cNvPr id="6732" name="Google Shape;6732;p6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6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4" name="Google Shape;6734;p6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5" name="Google Shape;6735;p6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6" name="Google Shape;6736;p6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7" name="Google Shape;6737;p6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8" name="Google Shape;6738;p63"/>
          <p:cNvGrpSpPr/>
          <p:nvPr/>
        </p:nvGrpSpPr>
        <p:grpSpPr>
          <a:xfrm>
            <a:off x="4611062" y="2711241"/>
            <a:ext cx="298186" cy="339253"/>
            <a:chOff x="6264525" y="842250"/>
            <a:chExt cx="423500" cy="481825"/>
          </a:xfrm>
        </p:grpSpPr>
        <p:sp>
          <p:nvSpPr>
            <p:cNvPr id="6739" name="Google Shape;6739;p6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0" name="Google Shape;6740;p6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1" name="Google Shape;6741;p6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2" name="Google Shape;6742;p6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3" name="Google Shape;6743;p6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4" name="Google Shape;6744;p6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5" name="Google Shape;6745;p6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6" name="Google Shape;6746;p63"/>
          <p:cNvGrpSpPr/>
          <p:nvPr/>
        </p:nvGrpSpPr>
        <p:grpSpPr>
          <a:xfrm>
            <a:off x="829350" y="3125895"/>
            <a:ext cx="339253" cy="339253"/>
            <a:chOff x="900750" y="1436075"/>
            <a:chExt cx="481825" cy="481825"/>
          </a:xfrm>
        </p:grpSpPr>
        <p:sp>
          <p:nvSpPr>
            <p:cNvPr id="6747" name="Google Shape;6747;p6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8" name="Google Shape;6748;p6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9" name="Google Shape;6749;p6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6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1" name="Google Shape;6751;p63"/>
          <p:cNvGrpSpPr/>
          <p:nvPr/>
        </p:nvGrpSpPr>
        <p:grpSpPr>
          <a:xfrm>
            <a:off x="1247198" y="3186183"/>
            <a:ext cx="339253" cy="218676"/>
            <a:chOff x="1492675" y="1520750"/>
            <a:chExt cx="481825" cy="310575"/>
          </a:xfrm>
        </p:grpSpPr>
        <p:sp>
          <p:nvSpPr>
            <p:cNvPr id="6752" name="Google Shape;6752;p6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3" name="Google Shape;6753;p6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4" name="Google Shape;6754;p63"/>
          <p:cNvGrpSpPr/>
          <p:nvPr/>
        </p:nvGrpSpPr>
        <p:grpSpPr>
          <a:xfrm>
            <a:off x="1654995" y="3125877"/>
            <a:ext cx="352332" cy="339288"/>
            <a:chOff x="2071000" y="1435025"/>
            <a:chExt cx="500400" cy="481875"/>
          </a:xfrm>
        </p:grpSpPr>
        <p:sp>
          <p:nvSpPr>
            <p:cNvPr id="6755" name="Google Shape;6755;p6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6" name="Google Shape;6756;p6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7" name="Google Shape;6757;p6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8" name="Google Shape;6758;p63"/>
          <p:cNvGrpSpPr/>
          <p:nvPr/>
        </p:nvGrpSpPr>
        <p:grpSpPr>
          <a:xfrm>
            <a:off x="2083159" y="3146709"/>
            <a:ext cx="351874" cy="297623"/>
            <a:chOff x="2678350" y="1464650"/>
            <a:chExt cx="499750" cy="422700"/>
          </a:xfrm>
        </p:grpSpPr>
        <p:sp>
          <p:nvSpPr>
            <p:cNvPr id="6759" name="Google Shape;6759;p6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0" name="Google Shape;6760;p6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6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2" name="Google Shape;6762;p63"/>
          <p:cNvGrpSpPr/>
          <p:nvPr/>
        </p:nvGrpSpPr>
        <p:grpSpPr>
          <a:xfrm>
            <a:off x="2506692" y="3125895"/>
            <a:ext cx="339253" cy="339253"/>
            <a:chOff x="3271200" y="1435075"/>
            <a:chExt cx="481825" cy="481825"/>
          </a:xfrm>
        </p:grpSpPr>
        <p:sp>
          <p:nvSpPr>
            <p:cNvPr id="6763" name="Google Shape;6763;p6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4" name="Google Shape;6764;p6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5" name="Google Shape;6765;p63"/>
          <p:cNvGrpSpPr/>
          <p:nvPr/>
        </p:nvGrpSpPr>
        <p:grpSpPr>
          <a:xfrm>
            <a:off x="2917165" y="3125877"/>
            <a:ext cx="343442" cy="339288"/>
            <a:chOff x="3858100" y="1435075"/>
            <a:chExt cx="487775" cy="481875"/>
          </a:xfrm>
        </p:grpSpPr>
        <p:sp>
          <p:nvSpPr>
            <p:cNvPr id="6766" name="Google Shape;6766;p6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7" name="Google Shape;6767;p6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8" name="Google Shape;6768;p6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9" name="Google Shape;6769;p6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0" name="Google Shape;6770;p6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1" name="Google Shape;6771;p63"/>
          <p:cNvGrpSpPr/>
          <p:nvPr/>
        </p:nvGrpSpPr>
        <p:grpSpPr>
          <a:xfrm>
            <a:off x="3337249" y="3125895"/>
            <a:ext cx="339253" cy="339253"/>
            <a:chOff x="4456875" y="1435075"/>
            <a:chExt cx="481825" cy="481825"/>
          </a:xfrm>
        </p:grpSpPr>
        <p:sp>
          <p:nvSpPr>
            <p:cNvPr id="6772" name="Google Shape;6772;p6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3" name="Google Shape;6773;p6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6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5" name="Google Shape;6775;p6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6" name="Google Shape;6776;p6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6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8" name="Google Shape;6778;p6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9" name="Google Shape;6779;p6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0" name="Google Shape;6780;p6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1" name="Google Shape;6781;p6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2" name="Google Shape;6782;p6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3" name="Google Shape;6783;p6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4" name="Google Shape;6784;p6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5" name="Google Shape;6785;p6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6" name="Google Shape;6786;p6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7" name="Google Shape;6787;p6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8" name="Google Shape;6788;p6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9" name="Google Shape;6789;p6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0" name="Google Shape;6790;p6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1" name="Google Shape;6791;p63"/>
          <p:cNvGrpSpPr/>
          <p:nvPr/>
        </p:nvGrpSpPr>
        <p:grpSpPr>
          <a:xfrm>
            <a:off x="3758239" y="3125886"/>
            <a:ext cx="342580" cy="339271"/>
            <a:chOff x="5049725" y="1435050"/>
            <a:chExt cx="486550" cy="481850"/>
          </a:xfrm>
        </p:grpSpPr>
        <p:sp>
          <p:nvSpPr>
            <p:cNvPr id="6792" name="Google Shape;6792;p6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3" name="Google Shape;6793;p6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4" name="Google Shape;6794;p6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5" name="Google Shape;6795;p6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6" name="Google Shape;6796;p63"/>
          <p:cNvGrpSpPr/>
          <p:nvPr/>
        </p:nvGrpSpPr>
        <p:grpSpPr>
          <a:xfrm>
            <a:off x="4173790" y="3125895"/>
            <a:ext cx="339359" cy="339253"/>
            <a:chOff x="5642475" y="1435075"/>
            <a:chExt cx="481975" cy="481825"/>
          </a:xfrm>
        </p:grpSpPr>
        <p:sp>
          <p:nvSpPr>
            <p:cNvPr id="6797" name="Google Shape;6797;p6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8" name="Google Shape;6798;p6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9" name="Google Shape;6799;p6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0" name="Google Shape;6800;p63"/>
          <p:cNvGrpSpPr/>
          <p:nvPr/>
        </p:nvGrpSpPr>
        <p:grpSpPr>
          <a:xfrm>
            <a:off x="4588276" y="3125886"/>
            <a:ext cx="343759" cy="339271"/>
            <a:chOff x="6232000" y="1435050"/>
            <a:chExt cx="488225" cy="481850"/>
          </a:xfrm>
        </p:grpSpPr>
        <p:sp>
          <p:nvSpPr>
            <p:cNvPr id="6801" name="Google Shape;6801;p6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2" name="Google Shape;6802;p6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3" name="Google Shape;6803;p6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4" name="Google Shape;6804;p6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5" name="Google Shape;6805;p6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6" name="Google Shape;6806;p63"/>
          <p:cNvGrpSpPr/>
          <p:nvPr/>
        </p:nvGrpSpPr>
        <p:grpSpPr>
          <a:xfrm>
            <a:off x="849012" y="3539545"/>
            <a:ext cx="299929" cy="337792"/>
            <a:chOff x="924450" y="2028975"/>
            <a:chExt cx="425975" cy="479750"/>
          </a:xfrm>
        </p:grpSpPr>
        <p:sp>
          <p:nvSpPr>
            <p:cNvPr id="6807" name="Google Shape;6807;p6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8" name="Google Shape;6808;p6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9" name="Google Shape;6809;p6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0" name="Google Shape;6810;p63"/>
          <p:cNvGrpSpPr/>
          <p:nvPr/>
        </p:nvGrpSpPr>
        <p:grpSpPr>
          <a:xfrm>
            <a:off x="1661509" y="3559347"/>
            <a:ext cx="339306" cy="298186"/>
            <a:chOff x="2085450" y="2057100"/>
            <a:chExt cx="481900" cy="423500"/>
          </a:xfrm>
        </p:grpSpPr>
        <p:sp>
          <p:nvSpPr>
            <p:cNvPr id="6811" name="Google Shape;6811;p6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2" name="Google Shape;6812;p6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3" name="Google Shape;6813;p6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4" name="Google Shape;6814;p63"/>
          <p:cNvGrpSpPr/>
          <p:nvPr/>
        </p:nvGrpSpPr>
        <p:grpSpPr>
          <a:xfrm>
            <a:off x="2089442" y="3582592"/>
            <a:ext cx="339306" cy="251698"/>
            <a:chOff x="2678275" y="2090100"/>
            <a:chExt cx="481900" cy="357475"/>
          </a:xfrm>
        </p:grpSpPr>
        <p:sp>
          <p:nvSpPr>
            <p:cNvPr id="6815" name="Google Shape;6815;p6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6" name="Google Shape;6816;p6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6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8" name="Google Shape;6818;p6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9" name="Google Shape;6819;p6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0" name="Google Shape;6820;p63"/>
          <p:cNvGrpSpPr/>
          <p:nvPr/>
        </p:nvGrpSpPr>
        <p:grpSpPr>
          <a:xfrm>
            <a:off x="2566646" y="3594790"/>
            <a:ext cx="219345" cy="227301"/>
            <a:chOff x="3357325" y="2093500"/>
            <a:chExt cx="311525" cy="322825"/>
          </a:xfrm>
        </p:grpSpPr>
        <p:sp>
          <p:nvSpPr>
            <p:cNvPr id="6821" name="Google Shape;6821;p6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2" name="Google Shape;6822;p6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3" name="Google Shape;6823;p6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24" name="Google Shape;6824;p63"/>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25" name="Google Shape;6825;p63"/>
          <p:cNvGrpSpPr/>
          <p:nvPr/>
        </p:nvGrpSpPr>
        <p:grpSpPr>
          <a:xfrm>
            <a:off x="3360836" y="3538814"/>
            <a:ext cx="292078" cy="339253"/>
            <a:chOff x="4492800" y="2027925"/>
            <a:chExt cx="414825" cy="481825"/>
          </a:xfrm>
        </p:grpSpPr>
        <p:sp>
          <p:nvSpPr>
            <p:cNvPr id="6826" name="Google Shape;6826;p6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7" name="Google Shape;6827;p6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8" name="Google Shape;6828;p63"/>
          <p:cNvGrpSpPr/>
          <p:nvPr/>
        </p:nvGrpSpPr>
        <p:grpSpPr>
          <a:xfrm>
            <a:off x="3759928" y="3538805"/>
            <a:ext cx="339200" cy="339271"/>
            <a:chOff x="5049725" y="2027900"/>
            <a:chExt cx="481750" cy="481850"/>
          </a:xfrm>
        </p:grpSpPr>
        <p:sp>
          <p:nvSpPr>
            <p:cNvPr id="6829" name="Google Shape;6829;p6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0" name="Google Shape;6830;p6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1" name="Google Shape;6831;p6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2" name="Google Shape;6832;p6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3" name="Google Shape;6833;p6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4" name="Google Shape;6834;p6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6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6" name="Google Shape;6836;p6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7" name="Google Shape;6837;p63"/>
          <p:cNvGrpSpPr/>
          <p:nvPr/>
        </p:nvGrpSpPr>
        <p:grpSpPr>
          <a:xfrm>
            <a:off x="4233524" y="3538893"/>
            <a:ext cx="219890" cy="339095"/>
            <a:chOff x="5726350" y="2028150"/>
            <a:chExt cx="312300" cy="481600"/>
          </a:xfrm>
        </p:grpSpPr>
        <p:sp>
          <p:nvSpPr>
            <p:cNvPr id="6838" name="Google Shape;6838;p6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9" name="Google Shape;6839;p6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0" name="Google Shape;6840;p6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1" name="Google Shape;6841;p63"/>
          <p:cNvGrpSpPr/>
          <p:nvPr/>
        </p:nvGrpSpPr>
        <p:grpSpPr>
          <a:xfrm>
            <a:off x="4593715" y="3542000"/>
            <a:ext cx="332881" cy="332881"/>
            <a:chOff x="6239925" y="2032450"/>
            <a:chExt cx="472775" cy="472775"/>
          </a:xfrm>
        </p:grpSpPr>
        <p:sp>
          <p:nvSpPr>
            <p:cNvPr id="6842" name="Google Shape;6842;p6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3" name="Google Shape;6843;p6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4" name="Google Shape;6844;p63"/>
          <p:cNvGrpSpPr/>
          <p:nvPr/>
        </p:nvGrpSpPr>
        <p:grpSpPr>
          <a:xfrm>
            <a:off x="5042807" y="2364092"/>
            <a:ext cx="334641" cy="185425"/>
            <a:chOff x="903075" y="2730000"/>
            <a:chExt cx="475275" cy="263350"/>
          </a:xfrm>
        </p:grpSpPr>
        <p:sp>
          <p:nvSpPr>
            <p:cNvPr id="6845" name="Google Shape;6845;p6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6" name="Google Shape;6846;p6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7" name="Google Shape;6847;p6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8" name="Google Shape;6848;p63"/>
          <p:cNvGrpSpPr/>
          <p:nvPr/>
        </p:nvGrpSpPr>
        <p:grpSpPr>
          <a:xfrm>
            <a:off x="1247198" y="3538814"/>
            <a:ext cx="339253" cy="339253"/>
            <a:chOff x="1492675" y="2027925"/>
            <a:chExt cx="481825" cy="481825"/>
          </a:xfrm>
        </p:grpSpPr>
        <p:sp>
          <p:nvSpPr>
            <p:cNvPr id="6849" name="Google Shape;6849;p6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0" name="Google Shape;6850;p6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1" name="Google Shape;6851;p6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2" name="Google Shape;6852;p6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3" name="Google Shape;6853;p6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4" name="Google Shape;6854;p63"/>
          <p:cNvGrpSpPr/>
          <p:nvPr/>
        </p:nvGrpSpPr>
        <p:grpSpPr>
          <a:xfrm>
            <a:off x="5473575" y="2287178"/>
            <a:ext cx="339253" cy="339253"/>
            <a:chOff x="1492675" y="2620775"/>
            <a:chExt cx="481825" cy="481825"/>
          </a:xfrm>
        </p:grpSpPr>
        <p:sp>
          <p:nvSpPr>
            <p:cNvPr id="6855" name="Google Shape;6855;p6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6" name="Google Shape;6856;p6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57" name="Google Shape;6857;p63"/>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58" name="Google Shape;6858;p63"/>
          <p:cNvGrpSpPr/>
          <p:nvPr/>
        </p:nvGrpSpPr>
        <p:grpSpPr>
          <a:xfrm>
            <a:off x="6297328" y="2303161"/>
            <a:ext cx="333585" cy="307287"/>
            <a:chOff x="2682350" y="2643425"/>
            <a:chExt cx="473775" cy="436425"/>
          </a:xfrm>
        </p:grpSpPr>
        <p:sp>
          <p:nvSpPr>
            <p:cNvPr id="6859" name="Google Shape;6859;p6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0" name="Google Shape;6860;p6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1" name="Google Shape;6861;p6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2" name="Google Shape;6862;p6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3" name="Google Shape;6863;p6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4" name="Google Shape;6864;p6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5" name="Google Shape;6865;p6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6" name="Google Shape;6866;p63"/>
          <p:cNvGrpSpPr/>
          <p:nvPr/>
        </p:nvGrpSpPr>
        <p:grpSpPr>
          <a:xfrm>
            <a:off x="6762818" y="2287178"/>
            <a:ext cx="238531" cy="339253"/>
            <a:chOff x="3342725" y="2620775"/>
            <a:chExt cx="338775" cy="481825"/>
          </a:xfrm>
        </p:grpSpPr>
        <p:sp>
          <p:nvSpPr>
            <p:cNvPr id="6867" name="Google Shape;6867;p6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8" name="Google Shape;6868;p6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9" name="Google Shape;6869;p6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0" name="Google Shape;6870;p63"/>
          <p:cNvGrpSpPr/>
          <p:nvPr/>
        </p:nvGrpSpPr>
        <p:grpSpPr>
          <a:xfrm>
            <a:off x="7156568" y="2287178"/>
            <a:ext cx="278296" cy="339253"/>
            <a:chOff x="3907325" y="2620775"/>
            <a:chExt cx="395250" cy="481825"/>
          </a:xfrm>
        </p:grpSpPr>
        <p:sp>
          <p:nvSpPr>
            <p:cNvPr id="6871" name="Google Shape;6871;p6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2" name="Google Shape;6872;p6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3" name="Google Shape;6873;p6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4" name="Google Shape;6874;p6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5" name="Google Shape;6875;p63"/>
          <p:cNvGrpSpPr/>
          <p:nvPr/>
        </p:nvGrpSpPr>
        <p:grpSpPr>
          <a:xfrm>
            <a:off x="7549755" y="2297783"/>
            <a:ext cx="339253" cy="318042"/>
            <a:chOff x="4456875" y="2635825"/>
            <a:chExt cx="481825" cy="451700"/>
          </a:xfrm>
        </p:grpSpPr>
        <p:sp>
          <p:nvSpPr>
            <p:cNvPr id="6876" name="Google Shape;6876;p6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7" name="Google Shape;6877;p6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8" name="Google Shape;6878;p6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9" name="Google Shape;6879;p6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0" name="Google Shape;6880;p6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1" name="Google Shape;6881;p6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2" name="Google Shape;6882;p63"/>
          <p:cNvGrpSpPr/>
          <p:nvPr/>
        </p:nvGrpSpPr>
        <p:grpSpPr>
          <a:xfrm>
            <a:off x="7974679" y="2297783"/>
            <a:ext cx="339253" cy="318042"/>
            <a:chOff x="5049725" y="2635825"/>
            <a:chExt cx="481825" cy="451700"/>
          </a:xfrm>
        </p:grpSpPr>
        <p:sp>
          <p:nvSpPr>
            <p:cNvPr id="6883" name="Google Shape;6883;p6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4" name="Google Shape;6884;p6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5" name="Google Shape;6885;p6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6" name="Google Shape;6886;p63"/>
          <p:cNvGrpSpPr/>
          <p:nvPr/>
        </p:nvGrpSpPr>
        <p:grpSpPr>
          <a:xfrm>
            <a:off x="2375386" y="3952243"/>
            <a:ext cx="338566" cy="338373"/>
            <a:chOff x="5643000" y="2621375"/>
            <a:chExt cx="480850" cy="480575"/>
          </a:xfrm>
        </p:grpSpPr>
        <p:sp>
          <p:nvSpPr>
            <p:cNvPr id="6887" name="Google Shape;6887;p6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8" name="Google Shape;6888;p6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9" name="Google Shape;6889;p6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0" name="Google Shape;6890;p6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1" name="Google Shape;6891;p6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2" name="Google Shape;6892;p6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3" name="Google Shape;6893;p6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4" name="Google Shape;6894;p63"/>
          <p:cNvGrpSpPr/>
          <p:nvPr/>
        </p:nvGrpSpPr>
        <p:grpSpPr>
          <a:xfrm>
            <a:off x="4192782" y="3951803"/>
            <a:ext cx="339359" cy="339253"/>
            <a:chOff x="6235250" y="2620775"/>
            <a:chExt cx="481975" cy="481825"/>
          </a:xfrm>
        </p:grpSpPr>
        <p:sp>
          <p:nvSpPr>
            <p:cNvPr id="6895" name="Google Shape;6895;p6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6" name="Google Shape;6896;p6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7" name="Google Shape;6897;p6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8" name="Google Shape;6898;p6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9" name="Google Shape;6899;p6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00" name="Google Shape;6900;p63"/>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01" name="Google Shape;6901;p63"/>
          <p:cNvGrpSpPr/>
          <p:nvPr/>
        </p:nvGrpSpPr>
        <p:grpSpPr>
          <a:xfrm>
            <a:off x="5472652" y="2711317"/>
            <a:ext cx="341101" cy="339253"/>
            <a:chOff x="1535000" y="3223325"/>
            <a:chExt cx="484450" cy="481825"/>
          </a:xfrm>
        </p:grpSpPr>
        <p:sp>
          <p:nvSpPr>
            <p:cNvPr id="6902" name="Google Shape;6902;p6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3" name="Google Shape;6903;p6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4" name="Google Shape;6904;p6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5" name="Google Shape;6905;p63"/>
          <p:cNvGrpSpPr/>
          <p:nvPr/>
        </p:nvGrpSpPr>
        <p:grpSpPr>
          <a:xfrm>
            <a:off x="5880219" y="2746618"/>
            <a:ext cx="339253" cy="268649"/>
            <a:chOff x="2085525" y="3263750"/>
            <a:chExt cx="481825" cy="381550"/>
          </a:xfrm>
        </p:grpSpPr>
        <p:sp>
          <p:nvSpPr>
            <p:cNvPr id="6906" name="Google Shape;6906;p6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7" name="Google Shape;6907;p6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08" name="Google Shape;6908;p63"/>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09" name="Google Shape;6909;p63"/>
          <p:cNvGrpSpPr/>
          <p:nvPr/>
        </p:nvGrpSpPr>
        <p:grpSpPr>
          <a:xfrm>
            <a:off x="6711982" y="2711308"/>
            <a:ext cx="340204" cy="339271"/>
            <a:chOff x="3270450" y="3213625"/>
            <a:chExt cx="483175" cy="481850"/>
          </a:xfrm>
        </p:grpSpPr>
        <p:sp>
          <p:nvSpPr>
            <p:cNvPr id="6910" name="Google Shape;6910;p6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1" name="Google Shape;6911;p6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2" name="Google Shape;6912;p63"/>
          <p:cNvGrpSpPr/>
          <p:nvPr/>
        </p:nvGrpSpPr>
        <p:grpSpPr>
          <a:xfrm>
            <a:off x="7211250" y="2711317"/>
            <a:ext cx="168931" cy="339253"/>
            <a:chOff x="3984950" y="3213600"/>
            <a:chExt cx="239925" cy="481825"/>
          </a:xfrm>
        </p:grpSpPr>
        <p:sp>
          <p:nvSpPr>
            <p:cNvPr id="6913" name="Google Shape;6913;p6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4" name="Google Shape;6914;p6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15" name="Google Shape;6915;p63"/>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6" name="Google Shape;6916;p63"/>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17" name="Google Shape;6917;p63"/>
          <p:cNvGrpSpPr/>
          <p:nvPr/>
        </p:nvGrpSpPr>
        <p:grpSpPr>
          <a:xfrm>
            <a:off x="1874281" y="3981487"/>
            <a:ext cx="355218" cy="279880"/>
            <a:chOff x="5629975" y="3255775"/>
            <a:chExt cx="504500" cy="397500"/>
          </a:xfrm>
        </p:grpSpPr>
        <p:sp>
          <p:nvSpPr>
            <p:cNvPr id="6918" name="Google Shape;6918;p6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9" name="Google Shape;6919;p6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0" name="Google Shape;6920;p6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1" name="Google Shape;6921;p6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2" name="Google Shape;6922;p6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3" name="Google Shape;6923;p63"/>
          <p:cNvGrpSpPr/>
          <p:nvPr/>
        </p:nvGrpSpPr>
        <p:grpSpPr>
          <a:xfrm>
            <a:off x="3755839" y="3981593"/>
            <a:ext cx="340256" cy="279669"/>
            <a:chOff x="6234950" y="3255925"/>
            <a:chExt cx="483250" cy="397200"/>
          </a:xfrm>
        </p:grpSpPr>
        <p:sp>
          <p:nvSpPr>
            <p:cNvPr id="6924" name="Google Shape;6924;p6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5" name="Google Shape;6925;p6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6" name="Google Shape;6926;p6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7" name="Google Shape;6927;p6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8" name="Google Shape;6928;p6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9" name="Google Shape;6929;p6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30" name="Google Shape;6930;p63"/>
          <p:cNvGrpSpPr/>
          <p:nvPr/>
        </p:nvGrpSpPr>
        <p:grpSpPr>
          <a:xfrm>
            <a:off x="5051107" y="3125970"/>
            <a:ext cx="318042" cy="339253"/>
            <a:chOff x="914900" y="3806450"/>
            <a:chExt cx="451700" cy="481825"/>
          </a:xfrm>
        </p:grpSpPr>
        <p:sp>
          <p:nvSpPr>
            <p:cNvPr id="6931" name="Google Shape;6931;p6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2" name="Google Shape;6932;p6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3" name="Google Shape;6933;p6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4" name="Google Shape;6934;p6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5" name="Google Shape;6935;p6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36" name="Google Shape;6936;p63"/>
          <p:cNvGrpSpPr/>
          <p:nvPr/>
        </p:nvGrpSpPr>
        <p:grpSpPr>
          <a:xfrm>
            <a:off x="5470028" y="3125785"/>
            <a:ext cx="346347" cy="339623"/>
            <a:chOff x="1490050" y="3805975"/>
            <a:chExt cx="491900" cy="482350"/>
          </a:xfrm>
        </p:grpSpPr>
        <p:sp>
          <p:nvSpPr>
            <p:cNvPr id="6937" name="Google Shape;6937;p6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8" name="Google Shape;6938;p6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9" name="Google Shape;6939;p6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0" name="Google Shape;6940;p6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41" name="Google Shape;6941;p63"/>
          <p:cNvGrpSpPr/>
          <p:nvPr/>
        </p:nvGrpSpPr>
        <p:grpSpPr>
          <a:xfrm>
            <a:off x="5893896" y="3125970"/>
            <a:ext cx="311899" cy="339253"/>
            <a:chOff x="2104275" y="3806450"/>
            <a:chExt cx="442975" cy="481825"/>
          </a:xfrm>
        </p:grpSpPr>
        <p:sp>
          <p:nvSpPr>
            <p:cNvPr id="6942" name="Google Shape;6942;p6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3" name="Google Shape;6943;p6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44" name="Google Shape;6944;p63"/>
          <p:cNvGrpSpPr/>
          <p:nvPr/>
        </p:nvGrpSpPr>
        <p:grpSpPr>
          <a:xfrm>
            <a:off x="6317413" y="3125970"/>
            <a:ext cx="293416" cy="339253"/>
            <a:chOff x="2710875" y="3806450"/>
            <a:chExt cx="416725" cy="481825"/>
          </a:xfrm>
        </p:grpSpPr>
        <p:sp>
          <p:nvSpPr>
            <p:cNvPr id="6945" name="Google Shape;6945;p6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6" name="Google Shape;6946;p6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47" name="Google Shape;6947;p63"/>
          <p:cNvGrpSpPr/>
          <p:nvPr/>
        </p:nvGrpSpPr>
        <p:grpSpPr>
          <a:xfrm>
            <a:off x="6712457" y="3166412"/>
            <a:ext cx="339253" cy="258369"/>
            <a:chOff x="3271200" y="3863875"/>
            <a:chExt cx="481825" cy="366950"/>
          </a:xfrm>
        </p:grpSpPr>
        <p:sp>
          <p:nvSpPr>
            <p:cNvPr id="6948" name="Google Shape;6948;p6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9" name="Google Shape;6949;p6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0" name="Google Shape;6950;p63"/>
          <p:cNvGrpSpPr/>
          <p:nvPr/>
        </p:nvGrpSpPr>
        <p:grpSpPr>
          <a:xfrm>
            <a:off x="7147952" y="3126199"/>
            <a:ext cx="295528" cy="338795"/>
            <a:chOff x="3895050" y="3806775"/>
            <a:chExt cx="419725" cy="481175"/>
          </a:xfrm>
        </p:grpSpPr>
        <p:sp>
          <p:nvSpPr>
            <p:cNvPr id="6951" name="Google Shape;6951;p6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2" name="Google Shape;6952;p6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3" name="Google Shape;6953;p63"/>
          <p:cNvGrpSpPr/>
          <p:nvPr/>
        </p:nvGrpSpPr>
        <p:grpSpPr>
          <a:xfrm>
            <a:off x="7551234" y="3125979"/>
            <a:ext cx="336296" cy="339235"/>
            <a:chOff x="4464775" y="3806475"/>
            <a:chExt cx="477625" cy="481800"/>
          </a:xfrm>
        </p:grpSpPr>
        <p:sp>
          <p:nvSpPr>
            <p:cNvPr id="6954" name="Google Shape;6954;p6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5" name="Google Shape;6955;p6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6" name="Google Shape;6956;p6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7" name="Google Shape;6957;p6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8" name="Google Shape;6958;p6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9" name="Google Shape;6959;p6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0" name="Google Shape;6960;p63"/>
          <p:cNvGrpSpPr/>
          <p:nvPr/>
        </p:nvGrpSpPr>
        <p:grpSpPr>
          <a:xfrm>
            <a:off x="7974679" y="3125970"/>
            <a:ext cx="339253" cy="339253"/>
            <a:chOff x="5049725" y="3806450"/>
            <a:chExt cx="481825" cy="481825"/>
          </a:xfrm>
        </p:grpSpPr>
        <p:sp>
          <p:nvSpPr>
            <p:cNvPr id="6961" name="Google Shape;6961;p6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2" name="Google Shape;6962;p6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3" name="Google Shape;6963;p6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4" name="Google Shape;6964;p63"/>
          <p:cNvGrpSpPr/>
          <p:nvPr/>
        </p:nvGrpSpPr>
        <p:grpSpPr>
          <a:xfrm>
            <a:off x="1461983" y="3951798"/>
            <a:ext cx="339253" cy="339253"/>
            <a:chOff x="5651375" y="3806450"/>
            <a:chExt cx="481825" cy="481825"/>
          </a:xfrm>
        </p:grpSpPr>
        <p:sp>
          <p:nvSpPr>
            <p:cNvPr id="6965" name="Google Shape;6965;p6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6" name="Google Shape;6966;p6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7" name="Google Shape;6967;p6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8" name="Google Shape;6968;p6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9" name="Google Shape;6969;p63"/>
          <p:cNvGrpSpPr/>
          <p:nvPr/>
        </p:nvGrpSpPr>
        <p:grpSpPr>
          <a:xfrm>
            <a:off x="3360663" y="3953787"/>
            <a:ext cx="298503" cy="335275"/>
            <a:chOff x="6264300" y="3809300"/>
            <a:chExt cx="423950" cy="476175"/>
          </a:xfrm>
        </p:grpSpPr>
        <p:sp>
          <p:nvSpPr>
            <p:cNvPr id="6970" name="Google Shape;6970;p6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1" name="Google Shape;6971;p6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2" name="Google Shape;6972;p6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3" name="Google Shape;6973;p63"/>
          <p:cNvGrpSpPr/>
          <p:nvPr/>
        </p:nvGrpSpPr>
        <p:grpSpPr>
          <a:xfrm>
            <a:off x="5039841" y="3538881"/>
            <a:ext cx="340573" cy="339271"/>
            <a:chOff x="898875" y="4399275"/>
            <a:chExt cx="483700" cy="481850"/>
          </a:xfrm>
        </p:grpSpPr>
        <p:sp>
          <p:nvSpPr>
            <p:cNvPr id="6974" name="Google Shape;6974;p6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5" name="Google Shape;6975;p63"/>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6" name="Google Shape;6976;p6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7" name="Google Shape;6977;p6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8" name="Google Shape;6978;p6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9" name="Google Shape;6979;p6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0" name="Google Shape;6980;p6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1" name="Google Shape;6981;p6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2" name="Google Shape;6982;p63"/>
          <p:cNvGrpSpPr/>
          <p:nvPr/>
        </p:nvGrpSpPr>
        <p:grpSpPr>
          <a:xfrm>
            <a:off x="5473575" y="3554133"/>
            <a:ext cx="339253" cy="308765"/>
            <a:chOff x="1492675" y="4420975"/>
            <a:chExt cx="481825" cy="438525"/>
          </a:xfrm>
        </p:grpSpPr>
        <p:sp>
          <p:nvSpPr>
            <p:cNvPr id="6983" name="Google Shape;6983;p6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4" name="Google Shape;6984;p6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5" name="Google Shape;6985;p6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6" name="Google Shape;6986;p6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7" name="Google Shape;6987;p6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8" name="Google Shape;6988;p63"/>
          <p:cNvGrpSpPr/>
          <p:nvPr/>
        </p:nvGrpSpPr>
        <p:grpSpPr>
          <a:xfrm>
            <a:off x="5878556" y="3539558"/>
            <a:ext cx="342580" cy="337915"/>
            <a:chOff x="2084100" y="4400250"/>
            <a:chExt cx="486550" cy="479925"/>
          </a:xfrm>
        </p:grpSpPr>
        <p:sp>
          <p:nvSpPr>
            <p:cNvPr id="6989" name="Google Shape;6989;p6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0" name="Google Shape;6990;p6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1" name="Google Shape;6991;p6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2" name="Google Shape;6992;p6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3" name="Google Shape;6993;p6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4" name="Google Shape;6994;p6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5" name="Google Shape;6995;p63"/>
          <p:cNvGrpSpPr/>
          <p:nvPr/>
        </p:nvGrpSpPr>
        <p:grpSpPr>
          <a:xfrm>
            <a:off x="6315036" y="3538907"/>
            <a:ext cx="298169" cy="339218"/>
            <a:chOff x="2707950" y="4399325"/>
            <a:chExt cx="423475" cy="481775"/>
          </a:xfrm>
        </p:grpSpPr>
        <p:sp>
          <p:nvSpPr>
            <p:cNvPr id="6996" name="Google Shape;6996;p6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7" name="Google Shape;6997;p6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8" name="Google Shape;6998;p6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9" name="Google Shape;6999;p6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0" name="Google Shape;7000;p6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1" name="Google Shape;7001;p6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2" name="Google Shape;7002;p6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3" name="Google Shape;7003;p6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4" name="Google Shape;7004;p6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5" name="Google Shape;7005;p6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6" name="Google Shape;7006;p6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7" name="Google Shape;7007;p6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8" name="Google Shape;7008;p63"/>
          <p:cNvGrpSpPr/>
          <p:nvPr/>
        </p:nvGrpSpPr>
        <p:grpSpPr>
          <a:xfrm>
            <a:off x="6744555" y="3538881"/>
            <a:ext cx="275057" cy="339271"/>
            <a:chOff x="3330525" y="4399275"/>
            <a:chExt cx="390650" cy="481850"/>
          </a:xfrm>
        </p:grpSpPr>
        <p:sp>
          <p:nvSpPr>
            <p:cNvPr id="7009" name="Google Shape;7009;p6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0" name="Google Shape;7010;p6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1" name="Google Shape;7011;p6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2" name="Google Shape;7012;p6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3" name="Google Shape;7013;p6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4" name="Google Shape;7014;p6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5" name="Google Shape;7015;p6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16" name="Google Shape;7016;p63"/>
          <p:cNvGrpSpPr/>
          <p:nvPr/>
        </p:nvGrpSpPr>
        <p:grpSpPr>
          <a:xfrm>
            <a:off x="7169084" y="3538890"/>
            <a:ext cx="253265" cy="339253"/>
            <a:chOff x="3938800" y="4399275"/>
            <a:chExt cx="359700" cy="481825"/>
          </a:xfrm>
        </p:grpSpPr>
        <p:sp>
          <p:nvSpPr>
            <p:cNvPr id="7017" name="Google Shape;7017;p6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8" name="Google Shape;7018;p6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9" name="Google Shape;7019;p6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0" name="Google Shape;7020;p6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1" name="Google Shape;7021;p6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22" name="Google Shape;7022;p63"/>
          <p:cNvGrpSpPr/>
          <p:nvPr/>
        </p:nvGrpSpPr>
        <p:grpSpPr>
          <a:xfrm>
            <a:off x="7639862" y="3538890"/>
            <a:ext cx="159039" cy="339253"/>
            <a:chOff x="4584850" y="4399275"/>
            <a:chExt cx="225875" cy="481825"/>
          </a:xfrm>
        </p:grpSpPr>
        <p:sp>
          <p:nvSpPr>
            <p:cNvPr id="7023" name="Google Shape;7023;p6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4" name="Google Shape;7024;p6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25" name="Google Shape;7025;p63"/>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026" name="Google Shape;7026;p63"/>
          <p:cNvGrpSpPr/>
          <p:nvPr/>
        </p:nvGrpSpPr>
        <p:grpSpPr>
          <a:xfrm>
            <a:off x="1049680" y="3951795"/>
            <a:ext cx="339253" cy="339253"/>
            <a:chOff x="5642550" y="4399275"/>
            <a:chExt cx="481825" cy="481825"/>
          </a:xfrm>
        </p:grpSpPr>
        <p:sp>
          <p:nvSpPr>
            <p:cNvPr id="7027" name="Google Shape;7027;p6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8" name="Google Shape;7028;p6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29" name="Google Shape;7029;p63"/>
          <p:cNvGrpSpPr/>
          <p:nvPr/>
        </p:nvGrpSpPr>
        <p:grpSpPr>
          <a:xfrm>
            <a:off x="2859815" y="3963703"/>
            <a:ext cx="363316" cy="315437"/>
            <a:chOff x="6218300" y="4416175"/>
            <a:chExt cx="516000" cy="448000"/>
          </a:xfrm>
        </p:grpSpPr>
        <p:sp>
          <p:nvSpPr>
            <p:cNvPr id="7030" name="Google Shape;7030;p6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1" name="Google Shape;7031;p6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2" name="Google Shape;7032;p6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33" name="Google Shape;7033;p63"/>
          <p:cNvGrpSpPr/>
          <p:nvPr/>
        </p:nvGrpSpPr>
        <p:grpSpPr>
          <a:xfrm>
            <a:off x="5918879" y="3951792"/>
            <a:ext cx="339253" cy="339253"/>
            <a:chOff x="899850" y="4992125"/>
            <a:chExt cx="481825" cy="481825"/>
          </a:xfrm>
        </p:grpSpPr>
        <p:sp>
          <p:nvSpPr>
            <p:cNvPr id="7034" name="Google Shape;7034;p6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5" name="Google Shape;7035;p6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6" name="Google Shape;7036;p6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37" name="Google Shape;7037;p63"/>
          <p:cNvGrpSpPr/>
          <p:nvPr/>
        </p:nvGrpSpPr>
        <p:grpSpPr>
          <a:xfrm>
            <a:off x="5461708" y="3951792"/>
            <a:ext cx="339253" cy="339253"/>
            <a:chOff x="1492675" y="4992125"/>
            <a:chExt cx="481825" cy="481825"/>
          </a:xfrm>
        </p:grpSpPr>
        <p:sp>
          <p:nvSpPr>
            <p:cNvPr id="7038" name="Google Shape;7038;p6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9" name="Google Shape;7039;p6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40" name="Google Shape;7040;p63"/>
          <p:cNvGrpSpPr/>
          <p:nvPr/>
        </p:nvGrpSpPr>
        <p:grpSpPr>
          <a:xfrm>
            <a:off x="5004462" y="3951792"/>
            <a:ext cx="339253" cy="339253"/>
            <a:chOff x="2085525" y="4992125"/>
            <a:chExt cx="481825" cy="481825"/>
          </a:xfrm>
        </p:grpSpPr>
        <p:sp>
          <p:nvSpPr>
            <p:cNvPr id="7041" name="Google Shape;7041;p6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2" name="Google Shape;7042;p6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43" name="Google Shape;7043;p63"/>
          <p:cNvGrpSpPr/>
          <p:nvPr/>
        </p:nvGrpSpPr>
        <p:grpSpPr>
          <a:xfrm>
            <a:off x="6833221" y="3951792"/>
            <a:ext cx="339253" cy="339253"/>
            <a:chOff x="2678350" y="4992125"/>
            <a:chExt cx="481825" cy="481825"/>
          </a:xfrm>
        </p:grpSpPr>
        <p:sp>
          <p:nvSpPr>
            <p:cNvPr id="7044" name="Google Shape;7044;p6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5" name="Google Shape;7045;p6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6" name="Google Shape;7046;p6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47" name="Google Shape;7047;p63"/>
          <p:cNvGrpSpPr/>
          <p:nvPr/>
        </p:nvGrpSpPr>
        <p:grpSpPr>
          <a:xfrm>
            <a:off x="4628816" y="3951792"/>
            <a:ext cx="339253" cy="339253"/>
            <a:chOff x="3271200" y="4992125"/>
            <a:chExt cx="481825" cy="481825"/>
          </a:xfrm>
        </p:grpSpPr>
        <p:sp>
          <p:nvSpPr>
            <p:cNvPr id="7048" name="Google Shape;7048;p6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49" name="Google Shape;7049;p6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0" name="Google Shape;7050;p6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51" name="Google Shape;7051;p63"/>
          <p:cNvGrpSpPr/>
          <p:nvPr/>
        </p:nvGrpSpPr>
        <p:grpSpPr>
          <a:xfrm>
            <a:off x="7290263" y="3952822"/>
            <a:ext cx="339411" cy="337193"/>
            <a:chOff x="3863900" y="4993625"/>
            <a:chExt cx="482050" cy="478900"/>
          </a:xfrm>
        </p:grpSpPr>
        <p:sp>
          <p:nvSpPr>
            <p:cNvPr id="7052" name="Google Shape;7052;p63"/>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3" name="Google Shape;7053;p63"/>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4" name="Google Shape;7054;p63"/>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5" name="Google Shape;7055;p63"/>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56" name="Google Shape;7056;p63"/>
          <p:cNvGrpSpPr/>
          <p:nvPr/>
        </p:nvGrpSpPr>
        <p:grpSpPr>
          <a:xfrm>
            <a:off x="7747437" y="3952822"/>
            <a:ext cx="339411" cy="337193"/>
            <a:chOff x="4456725" y="4993625"/>
            <a:chExt cx="482050" cy="478900"/>
          </a:xfrm>
        </p:grpSpPr>
        <p:sp>
          <p:nvSpPr>
            <p:cNvPr id="7057" name="Google Shape;7057;p6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8" name="Google Shape;7058;p6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59" name="Google Shape;7059;p6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0" name="Google Shape;7060;p6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61" name="Google Shape;7061;p63"/>
          <p:cNvGrpSpPr/>
          <p:nvPr/>
        </p:nvGrpSpPr>
        <p:grpSpPr>
          <a:xfrm>
            <a:off x="6376030" y="3952813"/>
            <a:ext cx="339411" cy="337211"/>
            <a:chOff x="5049575" y="4993600"/>
            <a:chExt cx="482050" cy="478925"/>
          </a:xfrm>
        </p:grpSpPr>
        <p:sp>
          <p:nvSpPr>
            <p:cNvPr id="7062" name="Google Shape;7062;p6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3" name="Google Shape;7063;p6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4" name="Google Shape;7064;p6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5" name="Google Shape;7065;p6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69" name="Shape 7069"/>
        <p:cNvGrpSpPr/>
        <p:nvPr/>
      </p:nvGrpSpPr>
      <p:grpSpPr>
        <a:xfrm>
          <a:off x="0" y="0"/>
          <a:ext cx="0" cy="0"/>
          <a:chOff x="0" y="0"/>
          <a:chExt cx="0" cy="0"/>
        </a:xfrm>
      </p:grpSpPr>
      <p:sp>
        <p:nvSpPr>
          <p:cNvPr id="7070" name="Google Shape;7070;p64"/>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071" name="Google Shape;7071;p64"/>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7072" name="Google Shape;7072;p64"/>
          <p:cNvGrpSpPr/>
          <p:nvPr/>
        </p:nvGrpSpPr>
        <p:grpSpPr>
          <a:xfrm>
            <a:off x="876361" y="1533504"/>
            <a:ext cx="322099" cy="370529"/>
            <a:chOff x="-42971725" y="3217825"/>
            <a:chExt cx="275675" cy="317125"/>
          </a:xfrm>
        </p:grpSpPr>
        <p:sp>
          <p:nvSpPr>
            <p:cNvPr id="7073" name="Google Shape;7073;p6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64"/>
          <p:cNvGrpSpPr/>
          <p:nvPr/>
        </p:nvGrpSpPr>
        <p:grpSpPr>
          <a:xfrm>
            <a:off x="848276" y="2002160"/>
            <a:ext cx="378270" cy="337551"/>
            <a:chOff x="-42996150" y="3612600"/>
            <a:chExt cx="323750" cy="288900"/>
          </a:xfrm>
        </p:grpSpPr>
        <p:sp>
          <p:nvSpPr>
            <p:cNvPr id="7077" name="Google Shape;7077;p6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64"/>
          <p:cNvGrpSpPr/>
          <p:nvPr/>
        </p:nvGrpSpPr>
        <p:grpSpPr>
          <a:xfrm>
            <a:off x="851036" y="2411530"/>
            <a:ext cx="372749" cy="370909"/>
            <a:chOff x="-42994575" y="3950300"/>
            <a:chExt cx="319025" cy="317450"/>
          </a:xfrm>
        </p:grpSpPr>
        <p:sp>
          <p:nvSpPr>
            <p:cNvPr id="7081" name="Google Shape;7081;p6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64"/>
          <p:cNvGrpSpPr/>
          <p:nvPr/>
        </p:nvGrpSpPr>
        <p:grpSpPr>
          <a:xfrm>
            <a:off x="3004431" y="1558362"/>
            <a:ext cx="371785" cy="370879"/>
            <a:chOff x="-41111350" y="3239100"/>
            <a:chExt cx="318200" cy="317425"/>
          </a:xfrm>
        </p:grpSpPr>
        <p:sp>
          <p:nvSpPr>
            <p:cNvPr id="7085" name="Google Shape;7085;p6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64"/>
          <p:cNvGrpSpPr/>
          <p:nvPr/>
        </p:nvGrpSpPr>
        <p:grpSpPr>
          <a:xfrm>
            <a:off x="3000751" y="1993894"/>
            <a:ext cx="379146" cy="370967"/>
            <a:chOff x="-41117650" y="3605525"/>
            <a:chExt cx="324500" cy="317500"/>
          </a:xfrm>
        </p:grpSpPr>
        <p:sp>
          <p:nvSpPr>
            <p:cNvPr id="7090" name="Google Shape;7090;p6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3" name="Google Shape;7093;p64"/>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4" name="Google Shape;7094;p64"/>
          <p:cNvGrpSpPr/>
          <p:nvPr/>
        </p:nvGrpSpPr>
        <p:grpSpPr>
          <a:xfrm>
            <a:off x="1827005" y="2885417"/>
            <a:ext cx="216271" cy="371814"/>
            <a:chOff x="-39205300" y="3220175"/>
            <a:chExt cx="185100" cy="318225"/>
          </a:xfrm>
        </p:grpSpPr>
        <p:sp>
          <p:nvSpPr>
            <p:cNvPr id="7095" name="Google Shape;7095;p6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64"/>
          <p:cNvGrpSpPr/>
          <p:nvPr/>
        </p:nvGrpSpPr>
        <p:grpSpPr>
          <a:xfrm>
            <a:off x="1792533" y="3345488"/>
            <a:ext cx="300016" cy="369273"/>
            <a:chOff x="-39248625" y="3588600"/>
            <a:chExt cx="256775" cy="316050"/>
          </a:xfrm>
        </p:grpSpPr>
        <p:sp>
          <p:nvSpPr>
            <p:cNvPr id="7098" name="Google Shape;7098;p6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0" name="Google Shape;7100;p64"/>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4"/>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2" name="Google Shape;7102;p64"/>
          <p:cNvGrpSpPr/>
          <p:nvPr/>
        </p:nvGrpSpPr>
        <p:grpSpPr>
          <a:xfrm>
            <a:off x="1243246" y="1533504"/>
            <a:ext cx="429504" cy="370879"/>
            <a:chOff x="-42651700" y="3217825"/>
            <a:chExt cx="367600" cy="317425"/>
          </a:xfrm>
        </p:grpSpPr>
        <p:sp>
          <p:nvSpPr>
            <p:cNvPr id="7103" name="Google Shape;7103;p6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64"/>
          <p:cNvGrpSpPr/>
          <p:nvPr/>
        </p:nvGrpSpPr>
        <p:grpSpPr>
          <a:xfrm>
            <a:off x="1278678" y="1973154"/>
            <a:ext cx="358640" cy="363226"/>
            <a:chOff x="-42617300" y="3587775"/>
            <a:chExt cx="306950" cy="310875"/>
          </a:xfrm>
        </p:grpSpPr>
        <p:sp>
          <p:nvSpPr>
            <p:cNvPr id="7108" name="Google Shape;7108;p6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0" name="Google Shape;7110;p64"/>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1" name="Google Shape;7111;p64"/>
          <p:cNvGrpSpPr/>
          <p:nvPr/>
        </p:nvGrpSpPr>
        <p:grpSpPr>
          <a:xfrm>
            <a:off x="3450506" y="1557895"/>
            <a:ext cx="376926" cy="370324"/>
            <a:chOff x="-40748275" y="3238700"/>
            <a:chExt cx="322600" cy="316950"/>
          </a:xfrm>
        </p:grpSpPr>
        <p:sp>
          <p:nvSpPr>
            <p:cNvPr id="7112" name="Google Shape;7112;p6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64"/>
          <p:cNvGrpSpPr/>
          <p:nvPr/>
        </p:nvGrpSpPr>
        <p:grpSpPr>
          <a:xfrm>
            <a:off x="3453062" y="2025879"/>
            <a:ext cx="371814" cy="338690"/>
            <a:chOff x="-40745125" y="3632900"/>
            <a:chExt cx="318225" cy="289875"/>
          </a:xfrm>
        </p:grpSpPr>
        <p:sp>
          <p:nvSpPr>
            <p:cNvPr id="7119" name="Google Shape;7119;p6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64"/>
          <p:cNvGrpSpPr/>
          <p:nvPr/>
        </p:nvGrpSpPr>
        <p:grpSpPr>
          <a:xfrm>
            <a:off x="3457209" y="2437089"/>
            <a:ext cx="363518" cy="370178"/>
            <a:chOff x="-40742750" y="3972175"/>
            <a:chExt cx="311125" cy="316825"/>
          </a:xfrm>
        </p:grpSpPr>
        <p:sp>
          <p:nvSpPr>
            <p:cNvPr id="7127" name="Google Shape;7127;p6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64"/>
          <p:cNvGrpSpPr/>
          <p:nvPr/>
        </p:nvGrpSpPr>
        <p:grpSpPr>
          <a:xfrm>
            <a:off x="2239871" y="2887257"/>
            <a:ext cx="266892" cy="369974"/>
            <a:chOff x="-38860325" y="3221750"/>
            <a:chExt cx="228425" cy="316650"/>
          </a:xfrm>
        </p:grpSpPr>
        <p:sp>
          <p:nvSpPr>
            <p:cNvPr id="7130" name="Google Shape;7130;p6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64"/>
          <p:cNvGrpSpPr/>
          <p:nvPr/>
        </p:nvGrpSpPr>
        <p:grpSpPr>
          <a:xfrm>
            <a:off x="2190678" y="3349314"/>
            <a:ext cx="380081" cy="367111"/>
            <a:chOff x="-38905225" y="3591875"/>
            <a:chExt cx="325300" cy="314200"/>
          </a:xfrm>
        </p:grpSpPr>
        <p:sp>
          <p:nvSpPr>
            <p:cNvPr id="7135" name="Google Shape;7135;p6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8" name="Google Shape;7138;p64"/>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9" name="Google Shape;7139;p64"/>
          <p:cNvGrpSpPr/>
          <p:nvPr/>
        </p:nvGrpSpPr>
        <p:grpSpPr>
          <a:xfrm>
            <a:off x="3997427" y="3334394"/>
            <a:ext cx="290815" cy="369740"/>
            <a:chOff x="-37370925" y="3579105"/>
            <a:chExt cx="248900" cy="316450"/>
          </a:xfrm>
        </p:grpSpPr>
        <p:sp>
          <p:nvSpPr>
            <p:cNvPr id="7140" name="Google Shape;7140;p6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2" name="Google Shape;7142;p64"/>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4"/>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4" name="Google Shape;7144;p64"/>
          <p:cNvGrpSpPr/>
          <p:nvPr/>
        </p:nvGrpSpPr>
        <p:grpSpPr>
          <a:xfrm>
            <a:off x="1690803" y="2412465"/>
            <a:ext cx="371814" cy="369974"/>
            <a:chOff x="-42259725" y="3951100"/>
            <a:chExt cx="318225" cy="316650"/>
          </a:xfrm>
        </p:grpSpPr>
        <p:sp>
          <p:nvSpPr>
            <p:cNvPr id="7145" name="Google Shape;7145;p6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64"/>
          <p:cNvGrpSpPr/>
          <p:nvPr/>
        </p:nvGrpSpPr>
        <p:grpSpPr>
          <a:xfrm>
            <a:off x="3889164" y="1591486"/>
            <a:ext cx="370879" cy="337755"/>
            <a:chOff x="-40378075" y="3267450"/>
            <a:chExt cx="317425" cy="289075"/>
          </a:xfrm>
        </p:grpSpPr>
        <p:sp>
          <p:nvSpPr>
            <p:cNvPr id="7148" name="Google Shape;7148;p6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64"/>
          <p:cNvGrpSpPr/>
          <p:nvPr/>
        </p:nvGrpSpPr>
        <p:grpSpPr>
          <a:xfrm>
            <a:off x="3892830" y="1992754"/>
            <a:ext cx="363548" cy="369974"/>
            <a:chOff x="-40372575" y="3604550"/>
            <a:chExt cx="311150" cy="316650"/>
          </a:xfrm>
        </p:grpSpPr>
        <p:sp>
          <p:nvSpPr>
            <p:cNvPr id="7153" name="Google Shape;7153;p6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6" name="Google Shape;7156;p64"/>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7" name="Google Shape;7157;p64"/>
          <p:cNvGrpSpPr/>
          <p:nvPr/>
        </p:nvGrpSpPr>
        <p:grpSpPr>
          <a:xfrm>
            <a:off x="2616780" y="2885417"/>
            <a:ext cx="399038" cy="372165"/>
            <a:chOff x="-38542250" y="3220175"/>
            <a:chExt cx="341525" cy="318525"/>
          </a:xfrm>
        </p:grpSpPr>
        <p:sp>
          <p:nvSpPr>
            <p:cNvPr id="7158" name="Google Shape;7158;p6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64"/>
          <p:cNvGrpSpPr/>
          <p:nvPr/>
        </p:nvGrpSpPr>
        <p:grpSpPr>
          <a:xfrm>
            <a:off x="2638712" y="3344787"/>
            <a:ext cx="369974" cy="369068"/>
            <a:chOff x="-38537400" y="3588000"/>
            <a:chExt cx="316650" cy="315875"/>
          </a:xfrm>
        </p:grpSpPr>
        <p:sp>
          <p:nvSpPr>
            <p:cNvPr id="7162" name="Google Shape;7162;p6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64"/>
          <p:cNvGrpSpPr/>
          <p:nvPr/>
        </p:nvGrpSpPr>
        <p:grpSpPr>
          <a:xfrm>
            <a:off x="2637792" y="3802316"/>
            <a:ext cx="371814" cy="369974"/>
            <a:chOff x="-38538975" y="3954250"/>
            <a:chExt cx="318225" cy="316650"/>
          </a:xfrm>
        </p:grpSpPr>
        <p:sp>
          <p:nvSpPr>
            <p:cNvPr id="7167" name="Google Shape;7167;p6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64"/>
          <p:cNvGrpSpPr/>
          <p:nvPr/>
        </p:nvGrpSpPr>
        <p:grpSpPr>
          <a:xfrm>
            <a:off x="3955104" y="3797243"/>
            <a:ext cx="375465" cy="371814"/>
            <a:chOff x="-37385100" y="3949908"/>
            <a:chExt cx="321350" cy="318225"/>
          </a:xfrm>
        </p:grpSpPr>
        <p:sp>
          <p:nvSpPr>
            <p:cNvPr id="7170" name="Google Shape;7170;p6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64"/>
          <p:cNvGrpSpPr/>
          <p:nvPr/>
        </p:nvGrpSpPr>
        <p:grpSpPr>
          <a:xfrm>
            <a:off x="2130763" y="1532803"/>
            <a:ext cx="370909" cy="370675"/>
            <a:chOff x="-41895050" y="3217225"/>
            <a:chExt cx="317450" cy="317250"/>
          </a:xfrm>
        </p:grpSpPr>
        <p:sp>
          <p:nvSpPr>
            <p:cNvPr id="7173" name="Google Shape;7173;p6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64"/>
          <p:cNvGrpSpPr/>
          <p:nvPr/>
        </p:nvGrpSpPr>
        <p:grpSpPr>
          <a:xfrm>
            <a:off x="2130310" y="1969737"/>
            <a:ext cx="371814" cy="369974"/>
            <a:chOff x="-41893475" y="3584850"/>
            <a:chExt cx="318225" cy="316650"/>
          </a:xfrm>
        </p:grpSpPr>
        <p:sp>
          <p:nvSpPr>
            <p:cNvPr id="7179" name="Google Shape;7179;p6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3" name="Google Shape;7183;p64"/>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4"/>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5" name="Google Shape;7185;p64"/>
          <p:cNvGrpSpPr/>
          <p:nvPr/>
        </p:nvGrpSpPr>
        <p:grpSpPr>
          <a:xfrm>
            <a:off x="900338" y="3365029"/>
            <a:ext cx="337522" cy="370909"/>
            <a:chOff x="-39998250" y="3605325"/>
            <a:chExt cx="288875" cy="317450"/>
          </a:xfrm>
        </p:grpSpPr>
        <p:sp>
          <p:nvSpPr>
            <p:cNvPr id="7186" name="Google Shape;7186;p6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64"/>
          <p:cNvGrpSpPr/>
          <p:nvPr/>
        </p:nvGrpSpPr>
        <p:grpSpPr>
          <a:xfrm>
            <a:off x="884112" y="3823493"/>
            <a:ext cx="369974" cy="369945"/>
            <a:chOff x="-40011050" y="3972375"/>
            <a:chExt cx="316650" cy="316625"/>
          </a:xfrm>
        </p:grpSpPr>
        <p:sp>
          <p:nvSpPr>
            <p:cNvPr id="7189" name="Google Shape;7189;p6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64"/>
          <p:cNvGrpSpPr/>
          <p:nvPr/>
        </p:nvGrpSpPr>
        <p:grpSpPr>
          <a:xfrm>
            <a:off x="3116043" y="2888192"/>
            <a:ext cx="266921" cy="369039"/>
            <a:chOff x="-38129425" y="3222550"/>
            <a:chExt cx="228450" cy="315850"/>
          </a:xfrm>
        </p:grpSpPr>
        <p:sp>
          <p:nvSpPr>
            <p:cNvPr id="7192" name="Google Shape;7192;p6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64"/>
          <p:cNvGrpSpPr/>
          <p:nvPr/>
        </p:nvGrpSpPr>
        <p:grpSpPr>
          <a:xfrm>
            <a:off x="3071012" y="3344787"/>
            <a:ext cx="371785" cy="369974"/>
            <a:chOff x="-38172725" y="3588000"/>
            <a:chExt cx="318200" cy="316650"/>
          </a:xfrm>
        </p:grpSpPr>
        <p:sp>
          <p:nvSpPr>
            <p:cNvPr id="7195" name="Google Shape;7195;p6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64"/>
          <p:cNvGrpSpPr/>
          <p:nvPr/>
        </p:nvGrpSpPr>
        <p:grpSpPr>
          <a:xfrm>
            <a:off x="3146914" y="3803222"/>
            <a:ext cx="219981" cy="369974"/>
            <a:chOff x="-38109725" y="3955025"/>
            <a:chExt cx="188275" cy="316650"/>
          </a:xfrm>
        </p:grpSpPr>
        <p:sp>
          <p:nvSpPr>
            <p:cNvPr id="7204" name="Google Shape;7204;p6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6" name="Google Shape;7206;p64"/>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7" name="Google Shape;7207;p64"/>
          <p:cNvGrpSpPr/>
          <p:nvPr/>
        </p:nvGrpSpPr>
        <p:grpSpPr>
          <a:xfrm>
            <a:off x="2562313" y="1534643"/>
            <a:ext cx="373654" cy="369068"/>
            <a:chOff x="-41530375" y="3218800"/>
            <a:chExt cx="319800" cy="315875"/>
          </a:xfrm>
        </p:grpSpPr>
        <p:sp>
          <p:nvSpPr>
            <p:cNvPr id="7208" name="Google Shape;7208;p6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64"/>
          <p:cNvGrpSpPr/>
          <p:nvPr/>
        </p:nvGrpSpPr>
        <p:grpSpPr>
          <a:xfrm>
            <a:off x="2564607" y="2049801"/>
            <a:ext cx="369068" cy="289004"/>
            <a:chOff x="-41526450" y="3653375"/>
            <a:chExt cx="315875" cy="247350"/>
          </a:xfrm>
        </p:grpSpPr>
        <p:sp>
          <p:nvSpPr>
            <p:cNvPr id="7211" name="Google Shape;7211;p6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64"/>
          <p:cNvGrpSpPr/>
          <p:nvPr/>
        </p:nvGrpSpPr>
        <p:grpSpPr>
          <a:xfrm>
            <a:off x="2565994" y="2412465"/>
            <a:ext cx="366293" cy="369974"/>
            <a:chOff x="-41526450" y="3951100"/>
            <a:chExt cx="313500" cy="316650"/>
          </a:xfrm>
        </p:grpSpPr>
        <p:sp>
          <p:nvSpPr>
            <p:cNvPr id="7214" name="Google Shape;7214;p6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64"/>
          <p:cNvGrpSpPr/>
          <p:nvPr/>
        </p:nvGrpSpPr>
        <p:grpSpPr>
          <a:xfrm>
            <a:off x="1331249" y="2906594"/>
            <a:ext cx="339595" cy="371814"/>
            <a:chOff x="-39625900" y="3238300"/>
            <a:chExt cx="290650" cy="318225"/>
          </a:xfrm>
        </p:grpSpPr>
        <p:sp>
          <p:nvSpPr>
            <p:cNvPr id="7218" name="Google Shape;7218;p6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0" name="Google Shape;7220;p64"/>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1" name="Google Shape;7221;p64"/>
          <p:cNvGrpSpPr/>
          <p:nvPr/>
        </p:nvGrpSpPr>
        <p:grpSpPr>
          <a:xfrm>
            <a:off x="1325300" y="3823055"/>
            <a:ext cx="366293" cy="370441"/>
            <a:chOff x="-39647175" y="3972000"/>
            <a:chExt cx="313500" cy="317050"/>
          </a:xfrm>
        </p:grpSpPr>
        <p:sp>
          <p:nvSpPr>
            <p:cNvPr id="7222" name="Google Shape;7222;p6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64"/>
          <p:cNvGrpSpPr/>
          <p:nvPr/>
        </p:nvGrpSpPr>
        <p:grpSpPr>
          <a:xfrm>
            <a:off x="3494427" y="2887053"/>
            <a:ext cx="375495" cy="370879"/>
            <a:chOff x="-37808850" y="3221575"/>
            <a:chExt cx="321375" cy="317425"/>
          </a:xfrm>
        </p:grpSpPr>
        <p:sp>
          <p:nvSpPr>
            <p:cNvPr id="7226" name="Google Shape;7226;p6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64"/>
          <p:cNvGrpSpPr/>
          <p:nvPr/>
        </p:nvGrpSpPr>
        <p:grpSpPr>
          <a:xfrm>
            <a:off x="3503201" y="3409084"/>
            <a:ext cx="372749" cy="241158"/>
            <a:chOff x="-37806500" y="3643030"/>
            <a:chExt cx="319025" cy="206400"/>
          </a:xfrm>
        </p:grpSpPr>
        <p:sp>
          <p:nvSpPr>
            <p:cNvPr id="7229" name="Google Shape;7229;p6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64"/>
          <p:cNvGrpSpPr/>
          <p:nvPr/>
        </p:nvGrpSpPr>
        <p:grpSpPr>
          <a:xfrm>
            <a:off x="3505508" y="3801381"/>
            <a:ext cx="368134" cy="371814"/>
            <a:chOff x="-37804925" y="3953450"/>
            <a:chExt cx="315075" cy="318225"/>
          </a:xfrm>
        </p:grpSpPr>
        <p:sp>
          <p:nvSpPr>
            <p:cNvPr id="7232" name="Google Shape;7232;p6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5" name="Google Shape;7235;p64"/>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6" name="Google Shape;7236;p64"/>
          <p:cNvGrpSpPr/>
          <p:nvPr/>
        </p:nvGrpSpPr>
        <p:grpSpPr>
          <a:xfrm>
            <a:off x="4860977" y="1553988"/>
            <a:ext cx="355663" cy="308725"/>
            <a:chOff x="-28462125" y="3199700"/>
            <a:chExt cx="298550" cy="259150"/>
          </a:xfrm>
        </p:grpSpPr>
        <p:sp>
          <p:nvSpPr>
            <p:cNvPr id="7237" name="Google Shape;7237;p6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64"/>
          <p:cNvGrpSpPr/>
          <p:nvPr/>
        </p:nvGrpSpPr>
        <p:grpSpPr>
          <a:xfrm>
            <a:off x="4861930" y="1988678"/>
            <a:ext cx="353757" cy="352833"/>
            <a:chOff x="-28461325" y="3545475"/>
            <a:chExt cx="296950" cy="296175"/>
          </a:xfrm>
        </p:grpSpPr>
        <p:sp>
          <p:nvSpPr>
            <p:cNvPr id="7241" name="Google Shape;7241;p6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64"/>
          <p:cNvGrpSpPr/>
          <p:nvPr/>
        </p:nvGrpSpPr>
        <p:grpSpPr>
          <a:xfrm>
            <a:off x="4858162" y="2438722"/>
            <a:ext cx="361292" cy="352803"/>
            <a:chOff x="-28463700" y="3914875"/>
            <a:chExt cx="303275" cy="296150"/>
          </a:xfrm>
        </p:grpSpPr>
        <p:sp>
          <p:nvSpPr>
            <p:cNvPr id="7248" name="Google Shape;7248;p6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64"/>
          <p:cNvGrpSpPr/>
          <p:nvPr/>
        </p:nvGrpSpPr>
        <p:grpSpPr>
          <a:xfrm>
            <a:off x="7092947" y="1594805"/>
            <a:ext cx="351880" cy="227092"/>
            <a:chOff x="-26573400" y="3224125"/>
            <a:chExt cx="295375" cy="190625"/>
          </a:xfrm>
        </p:grpSpPr>
        <p:sp>
          <p:nvSpPr>
            <p:cNvPr id="7251" name="Google Shape;7251;p6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64"/>
          <p:cNvGrpSpPr/>
          <p:nvPr/>
        </p:nvGrpSpPr>
        <p:grpSpPr>
          <a:xfrm>
            <a:off x="7092947" y="1989140"/>
            <a:ext cx="351880" cy="351910"/>
            <a:chOff x="-26573400" y="3546250"/>
            <a:chExt cx="295375" cy="295400"/>
          </a:xfrm>
        </p:grpSpPr>
        <p:sp>
          <p:nvSpPr>
            <p:cNvPr id="7254" name="Google Shape;7254;p6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64"/>
          <p:cNvGrpSpPr/>
          <p:nvPr/>
        </p:nvGrpSpPr>
        <p:grpSpPr>
          <a:xfrm>
            <a:off x="7081228" y="2439049"/>
            <a:ext cx="375319" cy="352148"/>
            <a:chOff x="-26583625" y="3917025"/>
            <a:chExt cx="315050" cy="295600"/>
          </a:xfrm>
        </p:grpSpPr>
        <p:sp>
          <p:nvSpPr>
            <p:cNvPr id="7260" name="Google Shape;7260;p6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4" name="Google Shape;7264;p64"/>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5" name="Google Shape;7265;p64"/>
          <p:cNvGrpSpPr/>
          <p:nvPr/>
        </p:nvGrpSpPr>
        <p:grpSpPr>
          <a:xfrm>
            <a:off x="5779742" y="3398079"/>
            <a:ext cx="289039" cy="352833"/>
            <a:chOff x="-24694925" y="3518700"/>
            <a:chExt cx="242625" cy="296175"/>
          </a:xfrm>
        </p:grpSpPr>
        <p:sp>
          <p:nvSpPr>
            <p:cNvPr id="7266" name="Google Shape;7266;p6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64"/>
          <p:cNvGrpSpPr/>
          <p:nvPr/>
        </p:nvGrpSpPr>
        <p:grpSpPr>
          <a:xfrm>
            <a:off x="5779280" y="3848107"/>
            <a:ext cx="289962" cy="352833"/>
            <a:chOff x="-24709100" y="3888875"/>
            <a:chExt cx="243400" cy="296175"/>
          </a:xfrm>
        </p:grpSpPr>
        <p:sp>
          <p:nvSpPr>
            <p:cNvPr id="7271" name="Google Shape;7271;p6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64"/>
          <p:cNvGrpSpPr/>
          <p:nvPr/>
        </p:nvGrpSpPr>
        <p:grpSpPr>
          <a:xfrm>
            <a:off x="7979280" y="2920770"/>
            <a:ext cx="356556" cy="349557"/>
            <a:chOff x="-22863675" y="3131775"/>
            <a:chExt cx="299300" cy="293425"/>
          </a:xfrm>
        </p:grpSpPr>
        <p:sp>
          <p:nvSpPr>
            <p:cNvPr id="7275" name="Google Shape;7275;p6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64"/>
          <p:cNvGrpSpPr/>
          <p:nvPr/>
        </p:nvGrpSpPr>
        <p:grpSpPr>
          <a:xfrm>
            <a:off x="5322144" y="1531949"/>
            <a:ext cx="310602" cy="352803"/>
            <a:chOff x="-28069875" y="3175300"/>
            <a:chExt cx="260725" cy="296150"/>
          </a:xfrm>
        </p:grpSpPr>
        <p:sp>
          <p:nvSpPr>
            <p:cNvPr id="7279" name="Google Shape;7279;p6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8" name="Google Shape;7288;p64"/>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9" name="Google Shape;7289;p64"/>
          <p:cNvGrpSpPr/>
          <p:nvPr/>
        </p:nvGrpSpPr>
        <p:grpSpPr>
          <a:xfrm>
            <a:off x="5363423" y="2439183"/>
            <a:ext cx="228045" cy="351880"/>
            <a:chOff x="-28032075" y="3916450"/>
            <a:chExt cx="191425" cy="295375"/>
          </a:xfrm>
        </p:grpSpPr>
        <p:sp>
          <p:nvSpPr>
            <p:cNvPr id="7290" name="Google Shape;7290;p6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64"/>
          <p:cNvGrpSpPr/>
          <p:nvPr/>
        </p:nvGrpSpPr>
        <p:grpSpPr>
          <a:xfrm>
            <a:off x="7528769" y="1531934"/>
            <a:ext cx="352833" cy="352833"/>
            <a:chOff x="-26201650" y="3176075"/>
            <a:chExt cx="296175" cy="296175"/>
          </a:xfrm>
        </p:grpSpPr>
        <p:sp>
          <p:nvSpPr>
            <p:cNvPr id="7294" name="Google Shape;7294;p6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64"/>
          <p:cNvGrpSpPr/>
          <p:nvPr/>
        </p:nvGrpSpPr>
        <p:grpSpPr>
          <a:xfrm>
            <a:off x="7528293" y="1989155"/>
            <a:ext cx="353786" cy="351880"/>
            <a:chOff x="-26204800" y="3547050"/>
            <a:chExt cx="296975" cy="295375"/>
          </a:xfrm>
        </p:grpSpPr>
        <p:sp>
          <p:nvSpPr>
            <p:cNvPr id="7297" name="Google Shape;7297;p6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9" name="Google Shape;7299;p64"/>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0" name="Google Shape;7300;p64"/>
          <p:cNvGrpSpPr/>
          <p:nvPr/>
        </p:nvGrpSpPr>
        <p:grpSpPr>
          <a:xfrm>
            <a:off x="6199548" y="2919133"/>
            <a:ext cx="345328" cy="352833"/>
            <a:chOff x="-24353875" y="3147725"/>
            <a:chExt cx="289875" cy="296175"/>
          </a:xfrm>
        </p:grpSpPr>
        <p:sp>
          <p:nvSpPr>
            <p:cNvPr id="7301" name="Google Shape;7301;p6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64"/>
          <p:cNvGrpSpPr/>
          <p:nvPr/>
        </p:nvGrpSpPr>
        <p:grpSpPr>
          <a:xfrm>
            <a:off x="6207530" y="3398540"/>
            <a:ext cx="329365" cy="351910"/>
            <a:chOff x="-24344425" y="3519475"/>
            <a:chExt cx="276475" cy="295400"/>
          </a:xfrm>
        </p:grpSpPr>
        <p:sp>
          <p:nvSpPr>
            <p:cNvPr id="7304" name="Google Shape;7304;p6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64"/>
          <p:cNvGrpSpPr/>
          <p:nvPr/>
        </p:nvGrpSpPr>
        <p:grpSpPr>
          <a:xfrm>
            <a:off x="6197210" y="3850460"/>
            <a:ext cx="350004" cy="348128"/>
            <a:chOff x="-24353075" y="3891250"/>
            <a:chExt cx="293800" cy="292225"/>
          </a:xfrm>
        </p:grpSpPr>
        <p:sp>
          <p:nvSpPr>
            <p:cNvPr id="7307" name="Google Shape;7307;p6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64"/>
          <p:cNvGrpSpPr/>
          <p:nvPr/>
        </p:nvGrpSpPr>
        <p:grpSpPr>
          <a:xfrm>
            <a:off x="7980681" y="3398763"/>
            <a:ext cx="353757" cy="351463"/>
            <a:chOff x="-22845575" y="3504075"/>
            <a:chExt cx="296950" cy="295025"/>
          </a:xfrm>
        </p:grpSpPr>
        <p:sp>
          <p:nvSpPr>
            <p:cNvPr id="7310" name="Google Shape;7310;p6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64"/>
          <p:cNvGrpSpPr/>
          <p:nvPr/>
        </p:nvGrpSpPr>
        <p:grpSpPr>
          <a:xfrm>
            <a:off x="5773862" y="1532411"/>
            <a:ext cx="299344" cy="351880"/>
            <a:chOff x="-27691025" y="3175300"/>
            <a:chExt cx="251275" cy="295375"/>
          </a:xfrm>
        </p:grpSpPr>
        <p:sp>
          <p:nvSpPr>
            <p:cNvPr id="7313" name="Google Shape;7313;p6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64"/>
          <p:cNvGrpSpPr/>
          <p:nvPr/>
        </p:nvGrpSpPr>
        <p:grpSpPr>
          <a:xfrm>
            <a:off x="5746179" y="2051087"/>
            <a:ext cx="354710" cy="228015"/>
            <a:chOff x="-27721750" y="3598250"/>
            <a:chExt cx="297750" cy="191400"/>
          </a:xfrm>
        </p:grpSpPr>
        <p:sp>
          <p:nvSpPr>
            <p:cNvPr id="7318" name="Google Shape;7318;p6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64"/>
          <p:cNvGrpSpPr/>
          <p:nvPr/>
        </p:nvGrpSpPr>
        <p:grpSpPr>
          <a:xfrm>
            <a:off x="5747579" y="2444633"/>
            <a:ext cx="351910" cy="340980"/>
            <a:chOff x="-27719400" y="3925600"/>
            <a:chExt cx="295400" cy="286225"/>
          </a:xfrm>
        </p:grpSpPr>
        <p:sp>
          <p:nvSpPr>
            <p:cNvPr id="7321" name="Google Shape;7321;p6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64"/>
          <p:cNvGrpSpPr/>
          <p:nvPr/>
        </p:nvGrpSpPr>
        <p:grpSpPr>
          <a:xfrm>
            <a:off x="7968851" y="1531473"/>
            <a:ext cx="353757" cy="353757"/>
            <a:chOff x="-25834600" y="3176875"/>
            <a:chExt cx="296950" cy="296950"/>
          </a:xfrm>
        </p:grpSpPr>
        <p:sp>
          <p:nvSpPr>
            <p:cNvPr id="7324" name="Google Shape;7324;p6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64"/>
          <p:cNvGrpSpPr/>
          <p:nvPr/>
        </p:nvGrpSpPr>
        <p:grpSpPr>
          <a:xfrm>
            <a:off x="7968851" y="1999474"/>
            <a:ext cx="353757" cy="331241"/>
            <a:chOff x="-25834600" y="3564375"/>
            <a:chExt cx="296950" cy="278050"/>
          </a:xfrm>
        </p:grpSpPr>
        <p:sp>
          <p:nvSpPr>
            <p:cNvPr id="7330" name="Google Shape;7330;p6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64"/>
          <p:cNvGrpSpPr/>
          <p:nvPr/>
        </p:nvGrpSpPr>
        <p:grpSpPr>
          <a:xfrm>
            <a:off x="7966974" y="2438826"/>
            <a:ext cx="357509" cy="352595"/>
            <a:chOff x="-25834600" y="3915850"/>
            <a:chExt cx="300100" cy="295975"/>
          </a:xfrm>
        </p:grpSpPr>
        <p:sp>
          <p:nvSpPr>
            <p:cNvPr id="7339" name="Google Shape;7339;p6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64"/>
          <p:cNvGrpSpPr/>
          <p:nvPr/>
        </p:nvGrpSpPr>
        <p:grpSpPr>
          <a:xfrm>
            <a:off x="6702402" y="2920056"/>
            <a:ext cx="228968" cy="350987"/>
            <a:chOff x="-23930925" y="3149300"/>
            <a:chExt cx="192200" cy="294625"/>
          </a:xfrm>
        </p:grpSpPr>
        <p:sp>
          <p:nvSpPr>
            <p:cNvPr id="7343" name="Google Shape;7343;p6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64"/>
          <p:cNvGrpSpPr/>
          <p:nvPr/>
        </p:nvGrpSpPr>
        <p:grpSpPr>
          <a:xfrm>
            <a:off x="6659232" y="3398540"/>
            <a:ext cx="315307" cy="351910"/>
            <a:chOff x="-23962425" y="3519475"/>
            <a:chExt cx="264675" cy="295400"/>
          </a:xfrm>
        </p:grpSpPr>
        <p:sp>
          <p:nvSpPr>
            <p:cNvPr id="7348" name="Google Shape;7348;p6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0" name="Google Shape;7350;p64"/>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1" name="Google Shape;7351;p64"/>
          <p:cNvGrpSpPr/>
          <p:nvPr/>
        </p:nvGrpSpPr>
        <p:grpSpPr>
          <a:xfrm>
            <a:off x="8037908" y="3848584"/>
            <a:ext cx="239302" cy="351880"/>
            <a:chOff x="-22788075" y="3904625"/>
            <a:chExt cx="200875" cy="295375"/>
          </a:xfrm>
        </p:grpSpPr>
        <p:sp>
          <p:nvSpPr>
            <p:cNvPr id="7352" name="Google Shape;7352;p6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64"/>
          <p:cNvGrpSpPr/>
          <p:nvPr/>
        </p:nvGrpSpPr>
        <p:grpSpPr>
          <a:xfrm>
            <a:off x="6193206" y="1531949"/>
            <a:ext cx="354710" cy="352803"/>
            <a:chOff x="-27351575" y="3175300"/>
            <a:chExt cx="297750" cy="296150"/>
          </a:xfrm>
        </p:grpSpPr>
        <p:sp>
          <p:nvSpPr>
            <p:cNvPr id="7357" name="Google Shape;7357;p6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64"/>
          <p:cNvGrpSpPr/>
          <p:nvPr/>
        </p:nvGrpSpPr>
        <p:grpSpPr>
          <a:xfrm>
            <a:off x="6235914" y="1988559"/>
            <a:ext cx="269293" cy="353072"/>
            <a:chOff x="-27313750" y="3545275"/>
            <a:chExt cx="226050" cy="296375"/>
          </a:xfrm>
        </p:grpSpPr>
        <p:sp>
          <p:nvSpPr>
            <p:cNvPr id="7362" name="Google Shape;7362;p6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64"/>
          <p:cNvGrpSpPr/>
          <p:nvPr/>
        </p:nvGrpSpPr>
        <p:grpSpPr>
          <a:xfrm>
            <a:off x="6193206" y="2436830"/>
            <a:ext cx="354710" cy="356586"/>
            <a:chOff x="-27351575" y="3915650"/>
            <a:chExt cx="297750" cy="299325"/>
          </a:xfrm>
        </p:grpSpPr>
        <p:sp>
          <p:nvSpPr>
            <p:cNvPr id="7366" name="Google Shape;7366;p6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64"/>
          <p:cNvGrpSpPr/>
          <p:nvPr/>
        </p:nvGrpSpPr>
        <p:grpSpPr>
          <a:xfrm>
            <a:off x="4880696" y="2919029"/>
            <a:ext cx="319060" cy="353042"/>
            <a:chOff x="-25445525" y="3175900"/>
            <a:chExt cx="267825" cy="296350"/>
          </a:xfrm>
        </p:grpSpPr>
        <p:sp>
          <p:nvSpPr>
            <p:cNvPr id="7369" name="Google Shape;7369;p6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64"/>
          <p:cNvGrpSpPr/>
          <p:nvPr/>
        </p:nvGrpSpPr>
        <p:grpSpPr>
          <a:xfrm>
            <a:off x="4862410" y="3409352"/>
            <a:ext cx="355633" cy="330288"/>
            <a:chOff x="-25465200" y="3565175"/>
            <a:chExt cx="298525" cy="277250"/>
          </a:xfrm>
        </p:grpSpPr>
        <p:sp>
          <p:nvSpPr>
            <p:cNvPr id="7373" name="Google Shape;7373;p6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64"/>
          <p:cNvGrpSpPr/>
          <p:nvPr/>
        </p:nvGrpSpPr>
        <p:grpSpPr>
          <a:xfrm>
            <a:off x="4861948" y="3848882"/>
            <a:ext cx="356556" cy="351285"/>
            <a:chOff x="-25465200" y="3916150"/>
            <a:chExt cx="299300" cy="294875"/>
          </a:xfrm>
        </p:grpSpPr>
        <p:sp>
          <p:nvSpPr>
            <p:cNvPr id="7376" name="Google Shape;7376;p6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64"/>
          <p:cNvGrpSpPr/>
          <p:nvPr/>
        </p:nvGrpSpPr>
        <p:grpSpPr>
          <a:xfrm>
            <a:off x="7089388" y="2919148"/>
            <a:ext cx="351880" cy="352803"/>
            <a:chOff x="-23615075" y="3148525"/>
            <a:chExt cx="295375" cy="296150"/>
          </a:xfrm>
        </p:grpSpPr>
        <p:sp>
          <p:nvSpPr>
            <p:cNvPr id="7379" name="Google Shape;7379;p6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3" name="Google Shape;7383;p64"/>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4" name="Google Shape;7384;p64"/>
          <p:cNvGrpSpPr/>
          <p:nvPr/>
        </p:nvGrpSpPr>
        <p:grpSpPr>
          <a:xfrm>
            <a:off x="7088911" y="3858427"/>
            <a:ext cx="352833" cy="332194"/>
            <a:chOff x="-23615075" y="3906200"/>
            <a:chExt cx="296175" cy="278850"/>
          </a:xfrm>
        </p:grpSpPr>
        <p:sp>
          <p:nvSpPr>
            <p:cNvPr id="7385" name="Google Shape;7385;p6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8" name="Google Shape;7388;p64"/>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9" name="Google Shape;7389;p64"/>
          <p:cNvGrpSpPr/>
          <p:nvPr/>
        </p:nvGrpSpPr>
        <p:grpSpPr>
          <a:xfrm>
            <a:off x="6637880" y="1532068"/>
            <a:ext cx="353757" cy="352565"/>
            <a:chOff x="-26980600" y="3175500"/>
            <a:chExt cx="296950" cy="295950"/>
          </a:xfrm>
        </p:grpSpPr>
        <p:sp>
          <p:nvSpPr>
            <p:cNvPr id="7390" name="Google Shape;7390;p6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3" name="Google Shape;7393;p64"/>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4" name="Google Shape;7394;p64"/>
          <p:cNvGrpSpPr/>
          <p:nvPr/>
        </p:nvGrpSpPr>
        <p:grpSpPr>
          <a:xfrm>
            <a:off x="6638357" y="2470604"/>
            <a:ext cx="352803" cy="289039"/>
            <a:chOff x="-26981375" y="3951875"/>
            <a:chExt cx="296150" cy="242625"/>
          </a:xfrm>
        </p:grpSpPr>
        <p:sp>
          <p:nvSpPr>
            <p:cNvPr id="7395" name="Google Shape;7395;p6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64"/>
          <p:cNvGrpSpPr/>
          <p:nvPr/>
        </p:nvGrpSpPr>
        <p:grpSpPr>
          <a:xfrm>
            <a:off x="5303399" y="2918195"/>
            <a:ext cx="351910" cy="354710"/>
            <a:chOff x="-25094250" y="3176075"/>
            <a:chExt cx="295400" cy="297750"/>
          </a:xfrm>
        </p:grpSpPr>
        <p:sp>
          <p:nvSpPr>
            <p:cNvPr id="7399" name="Google Shape;7399;p6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64"/>
          <p:cNvGrpSpPr/>
          <p:nvPr/>
        </p:nvGrpSpPr>
        <p:grpSpPr>
          <a:xfrm>
            <a:off x="5303399" y="3398556"/>
            <a:ext cx="351910" cy="351880"/>
            <a:chOff x="-25094250" y="3547050"/>
            <a:chExt cx="295400" cy="295375"/>
          </a:xfrm>
        </p:grpSpPr>
        <p:sp>
          <p:nvSpPr>
            <p:cNvPr id="7403" name="Google Shape;7403;p6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8" name="Google Shape;7408;p64"/>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9" name="Google Shape;7409;p64"/>
          <p:cNvGrpSpPr/>
          <p:nvPr/>
        </p:nvGrpSpPr>
        <p:grpSpPr>
          <a:xfrm>
            <a:off x="7535476" y="2919148"/>
            <a:ext cx="352803" cy="352803"/>
            <a:chOff x="-23245675" y="3148525"/>
            <a:chExt cx="296150" cy="296150"/>
          </a:xfrm>
        </p:grpSpPr>
        <p:sp>
          <p:nvSpPr>
            <p:cNvPr id="7410" name="Google Shape;7410;p6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3" name="Google Shape;7413;p64"/>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4" name="Google Shape;7414;p64"/>
          <p:cNvGrpSpPr/>
          <p:nvPr/>
        </p:nvGrpSpPr>
        <p:grpSpPr>
          <a:xfrm>
            <a:off x="7535938" y="3848122"/>
            <a:ext cx="351880" cy="352803"/>
            <a:chOff x="-23244900" y="3888100"/>
            <a:chExt cx="295375" cy="296150"/>
          </a:xfrm>
        </p:grpSpPr>
        <p:sp>
          <p:nvSpPr>
            <p:cNvPr id="7415" name="Google Shape;7415;p6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6" name="Google Shape;7426;p64"/>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30" name="Shape 7430"/>
        <p:cNvGrpSpPr/>
        <p:nvPr/>
      </p:nvGrpSpPr>
      <p:grpSpPr>
        <a:xfrm>
          <a:off x="0" y="0"/>
          <a:ext cx="0" cy="0"/>
          <a:chOff x="0" y="0"/>
          <a:chExt cx="0" cy="0"/>
        </a:xfrm>
      </p:grpSpPr>
      <p:sp>
        <p:nvSpPr>
          <p:cNvPr id="7431" name="Google Shape;7431;p65"/>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432" name="Google Shape;7432;p65"/>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433" name="Google Shape;7433;p65"/>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4" name="Google Shape;7434;p65"/>
          <p:cNvGrpSpPr/>
          <p:nvPr/>
        </p:nvGrpSpPr>
        <p:grpSpPr>
          <a:xfrm>
            <a:off x="850004" y="1975418"/>
            <a:ext cx="367261" cy="367261"/>
            <a:chOff x="-65145700" y="3727425"/>
            <a:chExt cx="317425" cy="317425"/>
          </a:xfrm>
        </p:grpSpPr>
        <p:sp>
          <p:nvSpPr>
            <p:cNvPr id="7435" name="Google Shape;7435;p6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65"/>
          <p:cNvGrpSpPr/>
          <p:nvPr/>
        </p:nvGrpSpPr>
        <p:grpSpPr>
          <a:xfrm>
            <a:off x="853201" y="2404333"/>
            <a:ext cx="360868" cy="367261"/>
            <a:chOff x="-65144125" y="4094450"/>
            <a:chExt cx="311900" cy="317425"/>
          </a:xfrm>
        </p:grpSpPr>
        <p:sp>
          <p:nvSpPr>
            <p:cNvPr id="7438" name="Google Shape;7438;p6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1" name="Google Shape;7441;p65"/>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2" name="Google Shape;7442;p65"/>
          <p:cNvGrpSpPr/>
          <p:nvPr/>
        </p:nvGrpSpPr>
        <p:grpSpPr>
          <a:xfrm>
            <a:off x="3056770" y="1975028"/>
            <a:ext cx="370645" cy="368042"/>
            <a:chOff x="-63250675" y="3744075"/>
            <a:chExt cx="320350" cy="318100"/>
          </a:xfrm>
        </p:grpSpPr>
        <p:sp>
          <p:nvSpPr>
            <p:cNvPr id="7443" name="Google Shape;7443;p6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65"/>
          <p:cNvGrpSpPr/>
          <p:nvPr/>
        </p:nvGrpSpPr>
        <p:grpSpPr>
          <a:xfrm>
            <a:off x="3058462" y="2404333"/>
            <a:ext cx="367261" cy="367261"/>
            <a:chOff x="-63250675" y="4110200"/>
            <a:chExt cx="317425" cy="317425"/>
          </a:xfrm>
        </p:grpSpPr>
        <p:sp>
          <p:nvSpPr>
            <p:cNvPr id="7447" name="Google Shape;7447;p6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65"/>
          <p:cNvGrpSpPr/>
          <p:nvPr/>
        </p:nvGrpSpPr>
        <p:grpSpPr>
          <a:xfrm>
            <a:off x="1737509" y="2901428"/>
            <a:ext cx="359075" cy="358844"/>
            <a:chOff x="-61351725" y="3372400"/>
            <a:chExt cx="310350" cy="310150"/>
          </a:xfrm>
        </p:grpSpPr>
        <p:sp>
          <p:nvSpPr>
            <p:cNvPr id="7457" name="Google Shape;7457;p6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65"/>
          <p:cNvGrpSpPr/>
          <p:nvPr/>
        </p:nvGrpSpPr>
        <p:grpSpPr>
          <a:xfrm>
            <a:off x="1733864" y="3364484"/>
            <a:ext cx="366364" cy="333534"/>
            <a:chOff x="-61354875" y="3751050"/>
            <a:chExt cx="316650" cy="288275"/>
          </a:xfrm>
        </p:grpSpPr>
        <p:sp>
          <p:nvSpPr>
            <p:cNvPr id="7461" name="Google Shape;7461;p6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65"/>
          <p:cNvGrpSpPr/>
          <p:nvPr/>
        </p:nvGrpSpPr>
        <p:grpSpPr>
          <a:xfrm>
            <a:off x="1733864" y="3806124"/>
            <a:ext cx="366364" cy="367290"/>
            <a:chOff x="-61354875" y="4101525"/>
            <a:chExt cx="316650" cy="317450"/>
          </a:xfrm>
        </p:grpSpPr>
        <p:sp>
          <p:nvSpPr>
            <p:cNvPr id="7465" name="Google Shape;7465;p6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65"/>
          <p:cNvGrpSpPr/>
          <p:nvPr/>
        </p:nvGrpSpPr>
        <p:grpSpPr>
          <a:xfrm>
            <a:off x="3950299" y="2898000"/>
            <a:ext cx="368157" cy="365699"/>
            <a:chOff x="-59470075" y="3308975"/>
            <a:chExt cx="318200" cy="316075"/>
          </a:xfrm>
        </p:grpSpPr>
        <p:sp>
          <p:nvSpPr>
            <p:cNvPr id="7468" name="Google Shape;7468;p6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65"/>
          <p:cNvGrpSpPr/>
          <p:nvPr/>
        </p:nvGrpSpPr>
        <p:grpSpPr>
          <a:xfrm>
            <a:off x="1295729" y="1533705"/>
            <a:ext cx="367261" cy="364686"/>
            <a:chOff x="-64781025" y="3361050"/>
            <a:chExt cx="317425" cy="315200"/>
          </a:xfrm>
        </p:grpSpPr>
        <p:sp>
          <p:nvSpPr>
            <p:cNvPr id="7478" name="Google Shape;7478;p6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2" name="Google Shape;7482;p65"/>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5"/>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5"/>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5" name="Google Shape;7485;p65"/>
          <p:cNvGrpSpPr/>
          <p:nvPr/>
        </p:nvGrpSpPr>
        <p:grpSpPr>
          <a:xfrm>
            <a:off x="3500129" y="1975144"/>
            <a:ext cx="382765" cy="367810"/>
            <a:chOff x="-62890750" y="3747425"/>
            <a:chExt cx="330825" cy="317900"/>
          </a:xfrm>
        </p:grpSpPr>
        <p:sp>
          <p:nvSpPr>
            <p:cNvPr id="7486" name="Google Shape;7486;p6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65"/>
          <p:cNvGrpSpPr/>
          <p:nvPr/>
        </p:nvGrpSpPr>
        <p:grpSpPr>
          <a:xfrm>
            <a:off x="3507881" y="2404781"/>
            <a:ext cx="367261" cy="366364"/>
            <a:chOff x="-62884425" y="4111775"/>
            <a:chExt cx="317425" cy="316650"/>
          </a:xfrm>
        </p:grpSpPr>
        <p:sp>
          <p:nvSpPr>
            <p:cNvPr id="7501" name="Google Shape;7501;p6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65"/>
          <p:cNvGrpSpPr/>
          <p:nvPr/>
        </p:nvGrpSpPr>
        <p:grpSpPr>
          <a:xfrm>
            <a:off x="2180515" y="2900850"/>
            <a:ext cx="365438" cy="360001"/>
            <a:chOff x="-60991775" y="3376900"/>
            <a:chExt cx="315850" cy="311150"/>
          </a:xfrm>
        </p:grpSpPr>
        <p:sp>
          <p:nvSpPr>
            <p:cNvPr id="7504" name="Google Shape;7504;p6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65"/>
          <p:cNvGrpSpPr/>
          <p:nvPr/>
        </p:nvGrpSpPr>
        <p:grpSpPr>
          <a:xfrm>
            <a:off x="2180052" y="3351714"/>
            <a:ext cx="366364" cy="359075"/>
            <a:chOff x="-60988625" y="3740800"/>
            <a:chExt cx="316650" cy="310350"/>
          </a:xfrm>
        </p:grpSpPr>
        <p:sp>
          <p:nvSpPr>
            <p:cNvPr id="7508" name="Google Shape;7508;p6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65"/>
          <p:cNvGrpSpPr/>
          <p:nvPr/>
        </p:nvGrpSpPr>
        <p:grpSpPr>
          <a:xfrm>
            <a:off x="2180052" y="3807165"/>
            <a:ext cx="366364" cy="365207"/>
            <a:chOff x="-60987850" y="4100950"/>
            <a:chExt cx="316650" cy="315650"/>
          </a:xfrm>
        </p:grpSpPr>
        <p:sp>
          <p:nvSpPr>
            <p:cNvPr id="7512" name="Google Shape;7512;p6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65"/>
          <p:cNvGrpSpPr/>
          <p:nvPr/>
        </p:nvGrpSpPr>
        <p:grpSpPr>
          <a:xfrm>
            <a:off x="3949836" y="3352625"/>
            <a:ext cx="369083" cy="357253"/>
            <a:chOff x="-59447250" y="3706150"/>
            <a:chExt cx="319000" cy="308775"/>
          </a:xfrm>
        </p:grpSpPr>
        <p:sp>
          <p:nvSpPr>
            <p:cNvPr id="7518" name="Google Shape;7518;p6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65"/>
          <p:cNvGrpSpPr/>
          <p:nvPr/>
        </p:nvGrpSpPr>
        <p:grpSpPr>
          <a:xfrm>
            <a:off x="1738564" y="1533936"/>
            <a:ext cx="368186" cy="364224"/>
            <a:chOff x="-64406125" y="3362225"/>
            <a:chExt cx="318225" cy="314800"/>
          </a:xfrm>
        </p:grpSpPr>
        <p:sp>
          <p:nvSpPr>
            <p:cNvPr id="7523" name="Google Shape;7523;p6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5" name="Google Shape;7525;p65"/>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6" name="Google Shape;7526;p65"/>
          <p:cNvGrpSpPr/>
          <p:nvPr/>
        </p:nvGrpSpPr>
        <p:grpSpPr>
          <a:xfrm>
            <a:off x="1739027" y="2404781"/>
            <a:ext cx="367261" cy="366364"/>
            <a:chOff x="-64410850" y="4094450"/>
            <a:chExt cx="317425" cy="316650"/>
          </a:xfrm>
        </p:grpSpPr>
        <p:sp>
          <p:nvSpPr>
            <p:cNvPr id="7527" name="Google Shape;7527;p6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0" name="Google Shape;7530;p65"/>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1" name="Google Shape;7531;p65"/>
          <p:cNvGrpSpPr/>
          <p:nvPr/>
        </p:nvGrpSpPr>
        <p:grpSpPr>
          <a:xfrm>
            <a:off x="3960575" y="1974854"/>
            <a:ext cx="365467" cy="368389"/>
            <a:chOff x="-62516625" y="3743175"/>
            <a:chExt cx="315875" cy="318400"/>
          </a:xfrm>
        </p:grpSpPr>
        <p:sp>
          <p:nvSpPr>
            <p:cNvPr id="7532" name="Google Shape;7532;p6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65"/>
          <p:cNvGrpSpPr/>
          <p:nvPr/>
        </p:nvGrpSpPr>
        <p:grpSpPr>
          <a:xfrm>
            <a:off x="3967415" y="2424826"/>
            <a:ext cx="351786" cy="326274"/>
            <a:chOff x="-62511900" y="4129100"/>
            <a:chExt cx="304050" cy="282000"/>
          </a:xfrm>
        </p:grpSpPr>
        <p:sp>
          <p:nvSpPr>
            <p:cNvPr id="7535" name="Google Shape;7535;p6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65"/>
          <p:cNvGrpSpPr/>
          <p:nvPr/>
        </p:nvGrpSpPr>
        <p:grpSpPr>
          <a:xfrm>
            <a:off x="2645537" y="2897220"/>
            <a:ext cx="310770" cy="367261"/>
            <a:chOff x="-60597975" y="3367475"/>
            <a:chExt cx="268600" cy="317425"/>
          </a:xfrm>
        </p:grpSpPr>
        <p:sp>
          <p:nvSpPr>
            <p:cNvPr id="7541" name="Google Shape;7541;p6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6" name="Google Shape;7546;p65"/>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7" name="Google Shape;7547;p65"/>
          <p:cNvGrpSpPr/>
          <p:nvPr/>
        </p:nvGrpSpPr>
        <p:grpSpPr>
          <a:xfrm>
            <a:off x="2617740" y="3858536"/>
            <a:ext cx="366364" cy="262465"/>
            <a:chOff x="-60621600" y="4145650"/>
            <a:chExt cx="316650" cy="226850"/>
          </a:xfrm>
        </p:grpSpPr>
        <p:sp>
          <p:nvSpPr>
            <p:cNvPr id="7548" name="Google Shape;7548;p6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1" name="Google Shape;7551;p65"/>
          <p:cNvGrpSpPr/>
          <p:nvPr/>
        </p:nvGrpSpPr>
        <p:grpSpPr>
          <a:xfrm>
            <a:off x="3954392" y="3807035"/>
            <a:ext cx="359972" cy="365467"/>
            <a:chOff x="-59400775" y="4084200"/>
            <a:chExt cx="311125" cy="315875"/>
          </a:xfrm>
        </p:grpSpPr>
        <p:sp>
          <p:nvSpPr>
            <p:cNvPr id="7552" name="Google Shape;7552;p6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65"/>
          <p:cNvGrpSpPr/>
          <p:nvPr/>
        </p:nvGrpSpPr>
        <p:grpSpPr>
          <a:xfrm>
            <a:off x="2178486" y="1532866"/>
            <a:ext cx="365438" cy="366364"/>
            <a:chOff x="-64044600" y="3360375"/>
            <a:chExt cx="315850" cy="316650"/>
          </a:xfrm>
        </p:grpSpPr>
        <p:sp>
          <p:nvSpPr>
            <p:cNvPr id="7559" name="Google Shape;7559;p6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65"/>
          <p:cNvGrpSpPr/>
          <p:nvPr/>
        </p:nvGrpSpPr>
        <p:grpSpPr>
          <a:xfrm>
            <a:off x="2204909" y="1975418"/>
            <a:ext cx="312592" cy="367261"/>
            <a:chOff x="-64022550" y="3727425"/>
            <a:chExt cx="270175" cy="317425"/>
          </a:xfrm>
        </p:grpSpPr>
        <p:sp>
          <p:nvSpPr>
            <p:cNvPr id="7563" name="Google Shape;7563;p6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65"/>
          <p:cNvGrpSpPr/>
          <p:nvPr/>
        </p:nvGrpSpPr>
        <p:grpSpPr>
          <a:xfrm>
            <a:off x="2229047" y="2404318"/>
            <a:ext cx="264317" cy="367290"/>
            <a:chOff x="-64001300" y="4093650"/>
            <a:chExt cx="228450" cy="317450"/>
          </a:xfrm>
        </p:grpSpPr>
        <p:sp>
          <p:nvSpPr>
            <p:cNvPr id="7567" name="Google Shape;7567;p6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65"/>
          <p:cNvGrpSpPr/>
          <p:nvPr/>
        </p:nvGrpSpPr>
        <p:grpSpPr>
          <a:xfrm>
            <a:off x="848051" y="2897610"/>
            <a:ext cx="359972" cy="366480"/>
            <a:chOff x="-62148800" y="3377700"/>
            <a:chExt cx="311125" cy="316750"/>
          </a:xfrm>
        </p:grpSpPr>
        <p:sp>
          <p:nvSpPr>
            <p:cNvPr id="7572" name="Google Shape;7572;p6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65"/>
          <p:cNvGrpSpPr/>
          <p:nvPr/>
        </p:nvGrpSpPr>
        <p:grpSpPr>
          <a:xfrm>
            <a:off x="843958" y="3347607"/>
            <a:ext cx="368157" cy="367290"/>
            <a:chOff x="-62154300" y="3743950"/>
            <a:chExt cx="318200" cy="317450"/>
          </a:xfrm>
        </p:grpSpPr>
        <p:sp>
          <p:nvSpPr>
            <p:cNvPr id="7575" name="Google Shape;7575;p6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65"/>
          <p:cNvGrpSpPr/>
          <p:nvPr/>
        </p:nvGrpSpPr>
        <p:grpSpPr>
          <a:xfrm>
            <a:off x="843944" y="3806587"/>
            <a:ext cx="368186" cy="366364"/>
            <a:chOff x="-62151950" y="4111775"/>
            <a:chExt cx="318225" cy="316650"/>
          </a:xfrm>
        </p:grpSpPr>
        <p:sp>
          <p:nvSpPr>
            <p:cNvPr id="7578" name="Google Shape;7578;p6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65"/>
          <p:cNvGrpSpPr/>
          <p:nvPr/>
        </p:nvGrpSpPr>
        <p:grpSpPr>
          <a:xfrm>
            <a:off x="3062568" y="2897133"/>
            <a:ext cx="368157" cy="367434"/>
            <a:chOff x="-60254550" y="3367325"/>
            <a:chExt cx="318200" cy="317575"/>
          </a:xfrm>
        </p:grpSpPr>
        <p:sp>
          <p:nvSpPr>
            <p:cNvPr id="7583" name="Google Shape;7583;p6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65"/>
          <p:cNvGrpSpPr/>
          <p:nvPr/>
        </p:nvGrpSpPr>
        <p:grpSpPr>
          <a:xfrm>
            <a:off x="3063465" y="3348127"/>
            <a:ext cx="366364" cy="366248"/>
            <a:chOff x="-60255350" y="3733825"/>
            <a:chExt cx="316650" cy="316550"/>
          </a:xfrm>
        </p:grpSpPr>
        <p:sp>
          <p:nvSpPr>
            <p:cNvPr id="7588" name="Google Shape;7588;p6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65"/>
          <p:cNvGrpSpPr/>
          <p:nvPr/>
        </p:nvGrpSpPr>
        <p:grpSpPr>
          <a:xfrm>
            <a:off x="3091262" y="3807035"/>
            <a:ext cx="310770" cy="365467"/>
            <a:chOff x="-60232500" y="4101525"/>
            <a:chExt cx="268600" cy="315875"/>
          </a:xfrm>
        </p:grpSpPr>
        <p:sp>
          <p:nvSpPr>
            <p:cNvPr id="7596" name="Google Shape;7596;p6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8" name="Google Shape;7598;p65"/>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9" name="Google Shape;7599;p65"/>
          <p:cNvGrpSpPr/>
          <p:nvPr/>
        </p:nvGrpSpPr>
        <p:grpSpPr>
          <a:xfrm>
            <a:off x="2624262" y="1532866"/>
            <a:ext cx="368186" cy="366364"/>
            <a:chOff x="-63679950" y="3360375"/>
            <a:chExt cx="318225" cy="316650"/>
          </a:xfrm>
        </p:grpSpPr>
        <p:sp>
          <p:nvSpPr>
            <p:cNvPr id="7600" name="Google Shape;7600;p6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4" name="Google Shape;7604;p65"/>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5" name="Google Shape;7605;p65"/>
          <p:cNvGrpSpPr/>
          <p:nvPr/>
        </p:nvGrpSpPr>
        <p:grpSpPr>
          <a:xfrm>
            <a:off x="2622889" y="2404203"/>
            <a:ext cx="370934" cy="367521"/>
            <a:chOff x="-63679950" y="4093450"/>
            <a:chExt cx="320600" cy="317650"/>
          </a:xfrm>
        </p:grpSpPr>
        <p:sp>
          <p:nvSpPr>
            <p:cNvPr id="7606" name="Google Shape;7606;p6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65"/>
          <p:cNvGrpSpPr/>
          <p:nvPr/>
        </p:nvGrpSpPr>
        <p:grpSpPr>
          <a:xfrm>
            <a:off x="1283006" y="2897205"/>
            <a:ext cx="366364" cy="367290"/>
            <a:chOff x="-61784125" y="3377700"/>
            <a:chExt cx="316650" cy="317450"/>
          </a:xfrm>
        </p:grpSpPr>
        <p:sp>
          <p:nvSpPr>
            <p:cNvPr id="7610" name="Google Shape;7610;p6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65"/>
          <p:cNvGrpSpPr/>
          <p:nvPr/>
        </p:nvGrpSpPr>
        <p:grpSpPr>
          <a:xfrm>
            <a:off x="1283006" y="3347607"/>
            <a:ext cx="366364" cy="367290"/>
            <a:chOff x="-61783350" y="3743950"/>
            <a:chExt cx="316650" cy="317450"/>
          </a:xfrm>
        </p:grpSpPr>
        <p:sp>
          <p:nvSpPr>
            <p:cNvPr id="7618" name="Google Shape;7618;p6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0" name="Google Shape;7620;p65"/>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5"/>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5"/>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3" name="Google Shape;7623;p65"/>
          <p:cNvGrpSpPr/>
          <p:nvPr/>
        </p:nvGrpSpPr>
        <p:grpSpPr>
          <a:xfrm>
            <a:off x="3504430" y="3807440"/>
            <a:ext cx="369112" cy="364657"/>
            <a:chOff x="-59869425" y="4102225"/>
            <a:chExt cx="319025" cy="315175"/>
          </a:xfrm>
        </p:grpSpPr>
        <p:sp>
          <p:nvSpPr>
            <p:cNvPr id="7624" name="Google Shape;7624;p6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65"/>
          <p:cNvGrpSpPr/>
          <p:nvPr/>
        </p:nvGrpSpPr>
        <p:grpSpPr>
          <a:xfrm>
            <a:off x="2623233" y="4276262"/>
            <a:ext cx="366364" cy="365467"/>
            <a:chOff x="-59029025" y="3711650"/>
            <a:chExt cx="316650" cy="315875"/>
          </a:xfrm>
        </p:grpSpPr>
        <p:sp>
          <p:nvSpPr>
            <p:cNvPr id="7629" name="Google Shape;7629;p6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65"/>
          <p:cNvGrpSpPr/>
          <p:nvPr/>
        </p:nvGrpSpPr>
        <p:grpSpPr>
          <a:xfrm>
            <a:off x="4859311" y="1532317"/>
            <a:ext cx="351940" cy="348188"/>
            <a:chOff x="581525" y="3254850"/>
            <a:chExt cx="297750" cy="294575"/>
          </a:xfrm>
        </p:grpSpPr>
        <p:sp>
          <p:nvSpPr>
            <p:cNvPr id="7637" name="Google Shape;7637;p6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65"/>
          <p:cNvGrpSpPr/>
          <p:nvPr/>
        </p:nvGrpSpPr>
        <p:grpSpPr>
          <a:xfrm>
            <a:off x="4858380" y="1971253"/>
            <a:ext cx="353802" cy="351497"/>
            <a:chOff x="580725" y="3617925"/>
            <a:chExt cx="299325" cy="297375"/>
          </a:xfrm>
        </p:grpSpPr>
        <p:sp>
          <p:nvSpPr>
            <p:cNvPr id="7641" name="Google Shape;7641;p6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65"/>
          <p:cNvGrpSpPr/>
          <p:nvPr/>
        </p:nvGrpSpPr>
        <p:grpSpPr>
          <a:xfrm>
            <a:off x="4860242" y="2418443"/>
            <a:ext cx="350079" cy="350079"/>
            <a:chOff x="583100" y="3982600"/>
            <a:chExt cx="296175" cy="296175"/>
          </a:xfrm>
        </p:grpSpPr>
        <p:sp>
          <p:nvSpPr>
            <p:cNvPr id="7647" name="Google Shape;7647;p6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65"/>
          <p:cNvGrpSpPr/>
          <p:nvPr/>
        </p:nvGrpSpPr>
        <p:grpSpPr>
          <a:xfrm>
            <a:off x="7092856" y="1532067"/>
            <a:ext cx="307231" cy="348690"/>
            <a:chOff x="2423775" y="3226875"/>
            <a:chExt cx="259925" cy="295000"/>
          </a:xfrm>
        </p:grpSpPr>
        <p:sp>
          <p:nvSpPr>
            <p:cNvPr id="7655" name="Google Shape;7655;p6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65"/>
          <p:cNvGrpSpPr/>
          <p:nvPr/>
        </p:nvGrpSpPr>
        <p:grpSpPr>
          <a:xfrm>
            <a:off x="7070043" y="1973352"/>
            <a:ext cx="352857" cy="347301"/>
            <a:chOff x="2404875" y="3592725"/>
            <a:chExt cx="298525" cy="293825"/>
          </a:xfrm>
        </p:grpSpPr>
        <p:sp>
          <p:nvSpPr>
            <p:cNvPr id="7659" name="Google Shape;7659;p6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65"/>
          <p:cNvGrpSpPr/>
          <p:nvPr/>
        </p:nvGrpSpPr>
        <p:grpSpPr>
          <a:xfrm>
            <a:off x="7070974" y="2418917"/>
            <a:ext cx="350995" cy="349133"/>
            <a:chOff x="2404875" y="3955825"/>
            <a:chExt cx="296950" cy="295375"/>
          </a:xfrm>
        </p:grpSpPr>
        <p:sp>
          <p:nvSpPr>
            <p:cNvPr id="7663" name="Google Shape;7663;p6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65"/>
          <p:cNvGrpSpPr/>
          <p:nvPr/>
        </p:nvGrpSpPr>
        <p:grpSpPr>
          <a:xfrm>
            <a:off x="5764954" y="2883111"/>
            <a:ext cx="349163" cy="350079"/>
            <a:chOff x="4263650" y="3235150"/>
            <a:chExt cx="295400" cy="296175"/>
          </a:xfrm>
        </p:grpSpPr>
        <p:sp>
          <p:nvSpPr>
            <p:cNvPr id="7668" name="Google Shape;7668;p6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65"/>
          <p:cNvGrpSpPr/>
          <p:nvPr/>
        </p:nvGrpSpPr>
        <p:grpSpPr>
          <a:xfrm>
            <a:off x="5762634" y="3342272"/>
            <a:ext cx="353802" cy="327739"/>
            <a:chOff x="4266025" y="3609275"/>
            <a:chExt cx="299325" cy="277275"/>
          </a:xfrm>
        </p:grpSpPr>
        <p:sp>
          <p:nvSpPr>
            <p:cNvPr id="7674" name="Google Shape;7674;p6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65"/>
          <p:cNvGrpSpPr/>
          <p:nvPr/>
        </p:nvGrpSpPr>
        <p:grpSpPr>
          <a:xfrm>
            <a:off x="5763092" y="3807659"/>
            <a:ext cx="352886" cy="349133"/>
            <a:chOff x="4263650" y="3963700"/>
            <a:chExt cx="298550" cy="295375"/>
          </a:xfrm>
        </p:grpSpPr>
        <p:sp>
          <p:nvSpPr>
            <p:cNvPr id="7677" name="Google Shape;7677;p6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65"/>
          <p:cNvGrpSpPr/>
          <p:nvPr/>
        </p:nvGrpSpPr>
        <p:grpSpPr>
          <a:xfrm>
            <a:off x="8041429" y="2883111"/>
            <a:ext cx="226264" cy="350079"/>
            <a:chOff x="6164975" y="3211525"/>
            <a:chExt cx="191425" cy="296175"/>
          </a:xfrm>
        </p:grpSpPr>
        <p:sp>
          <p:nvSpPr>
            <p:cNvPr id="7685" name="Google Shape;7685;p6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65"/>
          <p:cNvGrpSpPr/>
          <p:nvPr/>
        </p:nvGrpSpPr>
        <p:grpSpPr>
          <a:xfrm>
            <a:off x="5303466" y="1531387"/>
            <a:ext cx="352886" cy="350049"/>
            <a:chOff x="946175" y="3253275"/>
            <a:chExt cx="298550" cy="296150"/>
          </a:xfrm>
        </p:grpSpPr>
        <p:sp>
          <p:nvSpPr>
            <p:cNvPr id="7693" name="Google Shape;7693;p6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65"/>
          <p:cNvGrpSpPr/>
          <p:nvPr/>
        </p:nvGrpSpPr>
        <p:grpSpPr>
          <a:xfrm>
            <a:off x="5304397" y="1973351"/>
            <a:ext cx="351024" cy="347301"/>
            <a:chOff x="946175" y="3619500"/>
            <a:chExt cx="296975" cy="293825"/>
          </a:xfrm>
        </p:grpSpPr>
        <p:sp>
          <p:nvSpPr>
            <p:cNvPr id="7699" name="Google Shape;7699;p6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65"/>
          <p:cNvGrpSpPr/>
          <p:nvPr/>
        </p:nvGrpSpPr>
        <p:grpSpPr>
          <a:xfrm>
            <a:off x="5303939" y="2417985"/>
            <a:ext cx="351940" cy="350995"/>
            <a:chOff x="944600" y="3981825"/>
            <a:chExt cx="297750" cy="296950"/>
          </a:xfrm>
        </p:grpSpPr>
        <p:sp>
          <p:nvSpPr>
            <p:cNvPr id="7706" name="Google Shape;7706;p6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65"/>
          <p:cNvGrpSpPr/>
          <p:nvPr/>
        </p:nvGrpSpPr>
        <p:grpSpPr>
          <a:xfrm>
            <a:off x="7520875" y="1531845"/>
            <a:ext cx="350079" cy="349133"/>
            <a:chOff x="2768750" y="3227275"/>
            <a:chExt cx="296175" cy="295375"/>
          </a:xfrm>
        </p:grpSpPr>
        <p:sp>
          <p:nvSpPr>
            <p:cNvPr id="7711" name="Google Shape;7711;p6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6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65"/>
          <p:cNvGrpSpPr/>
          <p:nvPr/>
        </p:nvGrpSpPr>
        <p:grpSpPr>
          <a:xfrm>
            <a:off x="7541826" y="1972717"/>
            <a:ext cx="308177" cy="348572"/>
            <a:chOff x="2786075" y="3591800"/>
            <a:chExt cx="260725" cy="294900"/>
          </a:xfrm>
        </p:grpSpPr>
        <p:sp>
          <p:nvSpPr>
            <p:cNvPr id="7720" name="Google Shape;7720;p6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65"/>
          <p:cNvGrpSpPr/>
          <p:nvPr/>
        </p:nvGrpSpPr>
        <p:grpSpPr>
          <a:xfrm>
            <a:off x="7582324" y="2418444"/>
            <a:ext cx="227180" cy="350079"/>
            <a:chOff x="2819150" y="3955025"/>
            <a:chExt cx="192200" cy="296175"/>
          </a:xfrm>
        </p:grpSpPr>
        <p:sp>
          <p:nvSpPr>
            <p:cNvPr id="7726" name="Google Shape;7726;p6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65"/>
          <p:cNvGrpSpPr/>
          <p:nvPr/>
        </p:nvGrpSpPr>
        <p:grpSpPr>
          <a:xfrm>
            <a:off x="6206097" y="2884042"/>
            <a:ext cx="349133" cy="348217"/>
            <a:chOff x="4629125" y="3235150"/>
            <a:chExt cx="295375" cy="294600"/>
          </a:xfrm>
        </p:grpSpPr>
        <p:sp>
          <p:nvSpPr>
            <p:cNvPr id="7731" name="Google Shape;7731;p6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65"/>
          <p:cNvGrpSpPr/>
          <p:nvPr/>
        </p:nvGrpSpPr>
        <p:grpSpPr>
          <a:xfrm>
            <a:off x="6206082" y="3331575"/>
            <a:ext cx="349163" cy="349133"/>
            <a:chOff x="4628325" y="3599825"/>
            <a:chExt cx="295400" cy="295375"/>
          </a:xfrm>
        </p:grpSpPr>
        <p:sp>
          <p:nvSpPr>
            <p:cNvPr id="7737" name="Google Shape;7737;p6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65"/>
          <p:cNvGrpSpPr/>
          <p:nvPr/>
        </p:nvGrpSpPr>
        <p:grpSpPr>
          <a:xfrm>
            <a:off x="6227033" y="3807186"/>
            <a:ext cx="307261" cy="350079"/>
            <a:chOff x="4645650" y="3962900"/>
            <a:chExt cx="259950" cy="296175"/>
          </a:xfrm>
        </p:grpSpPr>
        <p:sp>
          <p:nvSpPr>
            <p:cNvPr id="7750" name="Google Shape;7750;p6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65"/>
          <p:cNvGrpSpPr/>
          <p:nvPr/>
        </p:nvGrpSpPr>
        <p:grpSpPr>
          <a:xfrm>
            <a:off x="7979994" y="3332048"/>
            <a:ext cx="349133" cy="348188"/>
            <a:chOff x="6143725" y="3582500"/>
            <a:chExt cx="295375" cy="294575"/>
          </a:xfrm>
        </p:grpSpPr>
        <p:sp>
          <p:nvSpPr>
            <p:cNvPr id="7757" name="Google Shape;7757;p6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65"/>
          <p:cNvGrpSpPr/>
          <p:nvPr/>
        </p:nvGrpSpPr>
        <p:grpSpPr>
          <a:xfrm>
            <a:off x="5748820" y="1531387"/>
            <a:ext cx="350995" cy="350049"/>
            <a:chOff x="1310075" y="3253275"/>
            <a:chExt cx="296950" cy="296150"/>
          </a:xfrm>
        </p:grpSpPr>
        <p:sp>
          <p:nvSpPr>
            <p:cNvPr id="7765" name="Google Shape;7765;p6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8" name="Google Shape;7768;p65"/>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9" name="Google Shape;7769;p65"/>
          <p:cNvGrpSpPr/>
          <p:nvPr/>
        </p:nvGrpSpPr>
        <p:grpSpPr>
          <a:xfrm>
            <a:off x="5748347" y="2417646"/>
            <a:ext cx="351941" cy="351675"/>
            <a:chOff x="1310075" y="3980250"/>
            <a:chExt cx="297750" cy="297525"/>
          </a:xfrm>
        </p:grpSpPr>
        <p:sp>
          <p:nvSpPr>
            <p:cNvPr id="7770" name="Google Shape;7770;p6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65"/>
          <p:cNvGrpSpPr/>
          <p:nvPr/>
        </p:nvGrpSpPr>
        <p:grpSpPr>
          <a:xfrm>
            <a:off x="8013136" y="1531845"/>
            <a:ext cx="266305" cy="349133"/>
            <a:chOff x="3167275" y="3227275"/>
            <a:chExt cx="225300" cy="295375"/>
          </a:xfrm>
        </p:grpSpPr>
        <p:sp>
          <p:nvSpPr>
            <p:cNvPr id="7775" name="Google Shape;7775;p6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0" name="Google Shape;7780;p65"/>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1" name="Google Shape;7781;p65"/>
          <p:cNvGrpSpPr/>
          <p:nvPr/>
        </p:nvGrpSpPr>
        <p:grpSpPr>
          <a:xfrm>
            <a:off x="7970318" y="2418902"/>
            <a:ext cx="351940" cy="349163"/>
            <a:chOff x="3133425" y="3955025"/>
            <a:chExt cx="297750" cy="295400"/>
          </a:xfrm>
        </p:grpSpPr>
        <p:sp>
          <p:nvSpPr>
            <p:cNvPr id="7782" name="Google Shape;7782;p6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65"/>
          <p:cNvGrpSpPr/>
          <p:nvPr/>
        </p:nvGrpSpPr>
        <p:grpSpPr>
          <a:xfrm>
            <a:off x="6650491" y="2882490"/>
            <a:ext cx="350079" cy="351320"/>
            <a:chOff x="4991425" y="3234750"/>
            <a:chExt cx="296175" cy="297225"/>
          </a:xfrm>
        </p:grpSpPr>
        <p:sp>
          <p:nvSpPr>
            <p:cNvPr id="7786" name="Google Shape;7786;p6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65"/>
          <p:cNvGrpSpPr/>
          <p:nvPr/>
        </p:nvGrpSpPr>
        <p:grpSpPr>
          <a:xfrm>
            <a:off x="6650491" y="3352053"/>
            <a:ext cx="350079" cy="308177"/>
            <a:chOff x="4991425" y="3617150"/>
            <a:chExt cx="296175" cy="260725"/>
          </a:xfrm>
        </p:grpSpPr>
        <p:sp>
          <p:nvSpPr>
            <p:cNvPr id="7793" name="Google Shape;7793;p6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65"/>
          <p:cNvGrpSpPr/>
          <p:nvPr/>
        </p:nvGrpSpPr>
        <p:grpSpPr>
          <a:xfrm>
            <a:off x="6727764" y="3807644"/>
            <a:ext cx="195532" cy="349163"/>
            <a:chOff x="5056800" y="3962900"/>
            <a:chExt cx="165425" cy="295400"/>
          </a:xfrm>
        </p:grpSpPr>
        <p:sp>
          <p:nvSpPr>
            <p:cNvPr id="7801" name="Google Shape;7801;p6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65"/>
          <p:cNvGrpSpPr/>
          <p:nvPr/>
        </p:nvGrpSpPr>
        <p:grpSpPr>
          <a:xfrm>
            <a:off x="7979062" y="3807660"/>
            <a:ext cx="350995" cy="349133"/>
            <a:chOff x="6168925" y="3936925"/>
            <a:chExt cx="296950" cy="295375"/>
          </a:xfrm>
        </p:grpSpPr>
        <p:sp>
          <p:nvSpPr>
            <p:cNvPr id="7805" name="Google Shape;7805;p6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65"/>
          <p:cNvGrpSpPr/>
          <p:nvPr/>
        </p:nvGrpSpPr>
        <p:grpSpPr>
          <a:xfrm>
            <a:off x="6192756" y="1531845"/>
            <a:ext cx="348188" cy="349133"/>
            <a:chOff x="1674750" y="3254050"/>
            <a:chExt cx="294575" cy="295375"/>
          </a:xfrm>
        </p:grpSpPr>
        <p:sp>
          <p:nvSpPr>
            <p:cNvPr id="7812" name="Google Shape;7812;p6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65"/>
          <p:cNvGrpSpPr/>
          <p:nvPr/>
        </p:nvGrpSpPr>
        <p:grpSpPr>
          <a:xfrm>
            <a:off x="6207177" y="1972435"/>
            <a:ext cx="319347" cy="349133"/>
            <a:chOff x="1687350" y="3618725"/>
            <a:chExt cx="270175" cy="295375"/>
          </a:xfrm>
        </p:grpSpPr>
        <p:sp>
          <p:nvSpPr>
            <p:cNvPr id="7816" name="Google Shape;7816;p6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65"/>
          <p:cNvGrpSpPr/>
          <p:nvPr/>
        </p:nvGrpSpPr>
        <p:grpSpPr>
          <a:xfrm>
            <a:off x="6190880" y="2418916"/>
            <a:ext cx="351940" cy="349133"/>
            <a:chOff x="1672375" y="3982600"/>
            <a:chExt cx="297750" cy="295375"/>
          </a:xfrm>
        </p:grpSpPr>
        <p:sp>
          <p:nvSpPr>
            <p:cNvPr id="7820" name="Google Shape;7820;p6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65"/>
          <p:cNvGrpSpPr/>
          <p:nvPr/>
        </p:nvGrpSpPr>
        <p:grpSpPr>
          <a:xfrm>
            <a:off x="4882872" y="2883111"/>
            <a:ext cx="350079" cy="350079"/>
            <a:chOff x="3497300" y="3227275"/>
            <a:chExt cx="296175" cy="296175"/>
          </a:xfrm>
        </p:grpSpPr>
        <p:sp>
          <p:nvSpPr>
            <p:cNvPr id="7824" name="Google Shape;7824;p6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65"/>
          <p:cNvGrpSpPr/>
          <p:nvPr/>
        </p:nvGrpSpPr>
        <p:grpSpPr>
          <a:xfrm>
            <a:off x="4883345" y="3332506"/>
            <a:ext cx="349133" cy="347272"/>
            <a:chOff x="3497300" y="3591950"/>
            <a:chExt cx="295375" cy="293800"/>
          </a:xfrm>
        </p:grpSpPr>
        <p:sp>
          <p:nvSpPr>
            <p:cNvPr id="7833" name="Google Shape;7833;p6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1" name="Google Shape;7841;p65"/>
          <p:cNvGrpSpPr/>
          <p:nvPr/>
        </p:nvGrpSpPr>
        <p:grpSpPr>
          <a:xfrm>
            <a:off x="4883345" y="3807644"/>
            <a:ext cx="349133" cy="349163"/>
            <a:chOff x="3497300" y="3955025"/>
            <a:chExt cx="295375" cy="295400"/>
          </a:xfrm>
        </p:grpSpPr>
        <p:sp>
          <p:nvSpPr>
            <p:cNvPr id="7842" name="Google Shape;7842;p6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65"/>
          <p:cNvGrpSpPr/>
          <p:nvPr/>
        </p:nvGrpSpPr>
        <p:grpSpPr>
          <a:xfrm>
            <a:off x="7107917" y="2883835"/>
            <a:ext cx="327739" cy="348631"/>
            <a:chOff x="5364750" y="3235150"/>
            <a:chExt cx="277275" cy="294950"/>
          </a:xfrm>
        </p:grpSpPr>
        <p:sp>
          <p:nvSpPr>
            <p:cNvPr id="7846" name="Google Shape;7846;p6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65"/>
          <p:cNvGrpSpPr/>
          <p:nvPr/>
        </p:nvGrpSpPr>
        <p:grpSpPr>
          <a:xfrm>
            <a:off x="7096274" y="3330171"/>
            <a:ext cx="351024" cy="351940"/>
            <a:chOff x="5355300" y="3598250"/>
            <a:chExt cx="296975" cy="297750"/>
          </a:xfrm>
        </p:grpSpPr>
        <p:sp>
          <p:nvSpPr>
            <p:cNvPr id="7855" name="Google Shape;7855;p6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65"/>
          <p:cNvGrpSpPr/>
          <p:nvPr/>
        </p:nvGrpSpPr>
        <p:grpSpPr>
          <a:xfrm>
            <a:off x="7100470" y="3869093"/>
            <a:ext cx="342632" cy="226264"/>
            <a:chOff x="5358450" y="4015675"/>
            <a:chExt cx="289875" cy="191425"/>
          </a:xfrm>
        </p:grpSpPr>
        <p:sp>
          <p:nvSpPr>
            <p:cNvPr id="7864" name="Google Shape;7864;p6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65"/>
          <p:cNvGrpSpPr/>
          <p:nvPr/>
        </p:nvGrpSpPr>
        <p:grpSpPr>
          <a:xfrm>
            <a:off x="6226953" y="4251624"/>
            <a:ext cx="351024" cy="325464"/>
            <a:chOff x="6543825" y="3202075"/>
            <a:chExt cx="296975" cy="275350"/>
          </a:xfrm>
        </p:grpSpPr>
        <p:sp>
          <p:nvSpPr>
            <p:cNvPr id="7869" name="Google Shape;7869;p6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65"/>
          <p:cNvGrpSpPr/>
          <p:nvPr/>
        </p:nvGrpSpPr>
        <p:grpSpPr>
          <a:xfrm>
            <a:off x="6633934" y="1531372"/>
            <a:ext cx="350079" cy="350079"/>
            <a:chOff x="2037825" y="3254050"/>
            <a:chExt cx="296175" cy="296175"/>
          </a:xfrm>
        </p:grpSpPr>
        <p:sp>
          <p:nvSpPr>
            <p:cNvPr id="7877" name="Google Shape;7877;p6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65"/>
          <p:cNvGrpSpPr/>
          <p:nvPr/>
        </p:nvGrpSpPr>
        <p:grpSpPr>
          <a:xfrm>
            <a:off x="6632072" y="1972539"/>
            <a:ext cx="353802" cy="348926"/>
            <a:chOff x="2034675" y="3617925"/>
            <a:chExt cx="299325" cy="295200"/>
          </a:xfrm>
        </p:grpSpPr>
        <p:sp>
          <p:nvSpPr>
            <p:cNvPr id="7884" name="Google Shape;7884;p6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65"/>
          <p:cNvGrpSpPr/>
          <p:nvPr/>
        </p:nvGrpSpPr>
        <p:grpSpPr>
          <a:xfrm>
            <a:off x="6633934" y="2418916"/>
            <a:ext cx="350079" cy="349133"/>
            <a:chOff x="2037825" y="3981825"/>
            <a:chExt cx="296175" cy="295375"/>
          </a:xfrm>
        </p:grpSpPr>
        <p:sp>
          <p:nvSpPr>
            <p:cNvPr id="7890" name="Google Shape;7890;p6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65"/>
          <p:cNvGrpSpPr/>
          <p:nvPr/>
        </p:nvGrpSpPr>
        <p:grpSpPr>
          <a:xfrm>
            <a:off x="5318952" y="2915232"/>
            <a:ext cx="350079" cy="285837"/>
            <a:chOff x="3860400" y="3254050"/>
            <a:chExt cx="296175" cy="241825"/>
          </a:xfrm>
        </p:grpSpPr>
        <p:sp>
          <p:nvSpPr>
            <p:cNvPr id="7894" name="Google Shape;7894;p6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65"/>
          <p:cNvGrpSpPr/>
          <p:nvPr/>
        </p:nvGrpSpPr>
        <p:grpSpPr>
          <a:xfrm>
            <a:off x="5318479" y="3331102"/>
            <a:ext cx="351024" cy="350079"/>
            <a:chOff x="3859600" y="3591950"/>
            <a:chExt cx="296975" cy="296175"/>
          </a:xfrm>
        </p:grpSpPr>
        <p:sp>
          <p:nvSpPr>
            <p:cNvPr id="7902" name="Google Shape;7902;p6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65"/>
          <p:cNvGrpSpPr/>
          <p:nvPr/>
        </p:nvGrpSpPr>
        <p:grpSpPr>
          <a:xfrm>
            <a:off x="5318952" y="3807186"/>
            <a:ext cx="350079" cy="350079"/>
            <a:chOff x="3860400" y="3955025"/>
            <a:chExt cx="296175" cy="296175"/>
          </a:xfrm>
        </p:grpSpPr>
        <p:sp>
          <p:nvSpPr>
            <p:cNvPr id="7906" name="Google Shape;7906;p6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1" name="Google Shape;7911;p65"/>
          <p:cNvGrpSpPr/>
          <p:nvPr/>
        </p:nvGrpSpPr>
        <p:grpSpPr>
          <a:xfrm>
            <a:off x="7534167" y="2883584"/>
            <a:ext cx="355664" cy="349133"/>
            <a:chOff x="5716825" y="3235950"/>
            <a:chExt cx="300900" cy="295375"/>
          </a:xfrm>
        </p:grpSpPr>
        <p:sp>
          <p:nvSpPr>
            <p:cNvPr id="7912" name="Google Shape;7912;p6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65"/>
          <p:cNvGrpSpPr/>
          <p:nvPr/>
        </p:nvGrpSpPr>
        <p:grpSpPr>
          <a:xfrm>
            <a:off x="7547199" y="3342272"/>
            <a:ext cx="329601" cy="327739"/>
            <a:chOff x="5727850" y="3609275"/>
            <a:chExt cx="278850" cy="277275"/>
          </a:xfrm>
        </p:grpSpPr>
        <p:sp>
          <p:nvSpPr>
            <p:cNvPr id="7917" name="Google Shape;7917;p6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6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65"/>
          <p:cNvGrpSpPr/>
          <p:nvPr/>
        </p:nvGrpSpPr>
        <p:grpSpPr>
          <a:xfrm>
            <a:off x="7558383" y="3807659"/>
            <a:ext cx="307231" cy="349133"/>
            <a:chOff x="5736525" y="3963700"/>
            <a:chExt cx="259925" cy="295375"/>
          </a:xfrm>
        </p:grpSpPr>
        <p:sp>
          <p:nvSpPr>
            <p:cNvPr id="7923" name="Google Shape;7923;p6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65"/>
          <p:cNvGrpSpPr/>
          <p:nvPr/>
        </p:nvGrpSpPr>
        <p:grpSpPr>
          <a:xfrm>
            <a:off x="6649963" y="4256985"/>
            <a:ext cx="351024" cy="350079"/>
            <a:chOff x="6553275" y="3604550"/>
            <a:chExt cx="296975" cy="296175"/>
          </a:xfrm>
        </p:grpSpPr>
        <p:sp>
          <p:nvSpPr>
            <p:cNvPr id="7931" name="Google Shape;7931;p6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6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40" name="Shape 7940"/>
        <p:cNvGrpSpPr/>
        <p:nvPr/>
      </p:nvGrpSpPr>
      <p:grpSpPr>
        <a:xfrm>
          <a:off x="0" y="0"/>
          <a:ext cx="0" cy="0"/>
          <a:chOff x="0" y="0"/>
          <a:chExt cx="0" cy="0"/>
        </a:xfrm>
      </p:grpSpPr>
      <p:sp>
        <p:nvSpPr>
          <p:cNvPr id="7941" name="Google Shape;7941;p6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942" name="Google Shape;7942;p6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943" name="Google Shape;7943;p66"/>
          <p:cNvGrpSpPr/>
          <p:nvPr/>
        </p:nvGrpSpPr>
        <p:grpSpPr>
          <a:xfrm>
            <a:off x="877057" y="1532946"/>
            <a:ext cx="294401" cy="353645"/>
            <a:chOff x="-35814600" y="3202075"/>
            <a:chExt cx="242625" cy="291450"/>
          </a:xfrm>
        </p:grpSpPr>
        <p:sp>
          <p:nvSpPr>
            <p:cNvPr id="7944" name="Google Shape;7944;p6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66"/>
          <p:cNvGrpSpPr/>
          <p:nvPr/>
        </p:nvGrpSpPr>
        <p:grpSpPr>
          <a:xfrm>
            <a:off x="847435" y="1973866"/>
            <a:ext cx="353645" cy="353888"/>
            <a:chOff x="-35839800" y="3561025"/>
            <a:chExt cx="291450" cy="291650"/>
          </a:xfrm>
        </p:grpSpPr>
        <p:sp>
          <p:nvSpPr>
            <p:cNvPr id="7952" name="Google Shape;7952;p6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9" name="Google Shape;7959;p66"/>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0" name="Google Shape;7960;p66"/>
          <p:cNvGrpSpPr/>
          <p:nvPr/>
        </p:nvGrpSpPr>
        <p:grpSpPr>
          <a:xfrm>
            <a:off x="3084980" y="1532946"/>
            <a:ext cx="353645" cy="353645"/>
            <a:chOff x="-34003850" y="3227275"/>
            <a:chExt cx="291450" cy="291450"/>
          </a:xfrm>
        </p:grpSpPr>
        <p:sp>
          <p:nvSpPr>
            <p:cNvPr id="7961" name="Google Shape;7961;p6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6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66"/>
          <p:cNvGrpSpPr/>
          <p:nvPr/>
        </p:nvGrpSpPr>
        <p:grpSpPr>
          <a:xfrm>
            <a:off x="3084510" y="1973638"/>
            <a:ext cx="354586" cy="354343"/>
            <a:chOff x="-34004625" y="3585850"/>
            <a:chExt cx="292225" cy="292025"/>
          </a:xfrm>
        </p:grpSpPr>
        <p:sp>
          <p:nvSpPr>
            <p:cNvPr id="7967" name="Google Shape;7967;p6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6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66"/>
          <p:cNvGrpSpPr/>
          <p:nvPr/>
        </p:nvGrpSpPr>
        <p:grpSpPr>
          <a:xfrm>
            <a:off x="3084025" y="2408839"/>
            <a:ext cx="355557" cy="354616"/>
            <a:chOff x="-34005425" y="3945575"/>
            <a:chExt cx="293025" cy="292250"/>
          </a:xfrm>
        </p:grpSpPr>
        <p:sp>
          <p:nvSpPr>
            <p:cNvPr id="7973" name="Google Shape;7973;p6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66"/>
          <p:cNvGrpSpPr/>
          <p:nvPr/>
        </p:nvGrpSpPr>
        <p:grpSpPr>
          <a:xfrm>
            <a:off x="1731124" y="2882015"/>
            <a:ext cx="358408" cy="355557"/>
            <a:chOff x="-32174975" y="3192625"/>
            <a:chExt cx="295375" cy="293025"/>
          </a:xfrm>
        </p:grpSpPr>
        <p:sp>
          <p:nvSpPr>
            <p:cNvPr id="7977" name="Google Shape;7977;p6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1" name="Google Shape;7981;p66"/>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6"/>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3" name="Google Shape;7983;p66"/>
          <p:cNvGrpSpPr/>
          <p:nvPr/>
        </p:nvGrpSpPr>
        <p:grpSpPr>
          <a:xfrm>
            <a:off x="3970274" y="2882970"/>
            <a:ext cx="354586" cy="353645"/>
            <a:chOff x="-30345325" y="3184750"/>
            <a:chExt cx="292225" cy="291450"/>
          </a:xfrm>
        </p:grpSpPr>
        <p:sp>
          <p:nvSpPr>
            <p:cNvPr id="7984" name="Google Shape;7984;p6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66"/>
          <p:cNvGrpSpPr/>
          <p:nvPr/>
        </p:nvGrpSpPr>
        <p:grpSpPr>
          <a:xfrm>
            <a:off x="1295026" y="1532946"/>
            <a:ext cx="353645" cy="353645"/>
            <a:chOff x="-35481425" y="3202075"/>
            <a:chExt cx="291450" cy="291450"/>
          </a:xfrm>
        </p:grpSpPr>
        <p:sp>
          <p:nvSpPr>
            <p:cNvPr id="7990" name="Google Shape;7990;p6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66"/>
          <p:cNvGrpSpPr/>
          <p:nvPr/>
        </p:nvGrpSpPr>
        <p:grpSpPr>
          <a:xfrm>
            <a:off x="1294556" y="1974472"/>
            <a:ext cx="354586" cy="352675"/>
            <a:chOff x="-35482200" y="3561225"/>
            <a:chExt cx="292225" cy="290650"/>
          </a:xfrm>
        </p:grpSpPr>
        <p:sp>
          <p:nvSpPr>
            <p:cNvPr id="7998" name="Google Shape;7998;p6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66"/>
          <p:cNvGrpSpPr/>
          <p:nvPr/>
        </p:nvGrpSpPr>
        <p:grpSpPr>
          <a:xfrm>
            <a:off x="1295026" y="2409340"/>
            <a:ext cx="353645" cy="353615"/>
            <a:chOff x="-35481425" y="3919600"/>
            <a:chExt cx="291450" cy="291425"/>
          </a:xfrm>
        </p:grpSpPr>
        <p:sp>
          <p:nvSpPr>
            <p:cNvPr id="8002" name="Google Shape;8002;p6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66"/>
          <p:cNvGrpSpPr/>
          <p:nvPr/>
        </p:nvGrpSpPr>
        <p:grpSpPr>
          <a:xfrm>
            <a:off x="3530661" y="1533431"/>
            <a:ext cx="357468" cy="352675"/>
            <a:chOff x="-33645475" y="3228075"/>
            <a:chExt cx="294600" cy="290650"/>
          </a:xfrm>
        </p:grpSpPr>
        <p:sp>
          <p:nvSpPr>
            <p:cNvPr id="8011" name="Google Shape;8011;p6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66"/>
          <p:cNvGrpSpPr/>
          <p:nvPr/>
        </p:nvGrpSpPr>
        <p:grpSpPr>
          <a:xfrm>
            <a:off x="3531631" y="1973516"/>
            <a:ext cx="355526" cy="354586"/>
            <a:chOff x="-33646250" y="3586425"/>
            <a:chExt cx="293000" cy="292225"/>
          </a:xfrm>
        </p:grpSpPr>
        <p:sp>
          <p:nvSpPr>
            <p:cNvPr id="8019" name="Google Shape;8019;p6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66"/>
          <p:cNvGrpSpPr/>
          <p:nvPr/>
        </p:nvGrpSpPr>
        <p:grpSpPr>
          <a:xfrm>
            <a:off x="3532101" y="2408369"/>
            <a:ext cx="354586" cy="355557"/>
            <a:chOff x="-33645475" y="3944800"/>
            <a:chExt cx="292225" cy="293025"/>
          </a:xfrm>
        </p:grpSpPr>
        <p:sp>
          <p:nvSpPr>
            <p:cNvPr id="8022" name="Google Shape;8022;p6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6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66"/>
          <p:cNvGrpSpPr/>
          <p:nvPr/>
        </p:nvGrpSpPr>
        <p:grpSpPr>
          <a:xfrm>
            <a:off x="2185320" y="2882106"/>
            <a:ext cx="352675" cy="355375"/>
            <a:chOff x="-31809525" y="3192625"/>
            <a:chExt cx="290650" cy="292875"/>
          </a:xfrm>
        </p:grpSpPr>
        <p:sp>
          <p:nvSpPr>
            <p:cNvPr id="8033" name="Google Shape;8033;p6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66"/>
          <p:cNvGrpSpPr/>
          <p:nvPr/>
        </p:nvGrpSpPr>
        <p:grpSpPr>
          <a:xfrm>
            <a:off x="2184835" y="3352658"/>
            <a:ext cx="353645" cy="355557"/>
            <a:chOff x="-31811100" y="3550975"/>
            <a:chExt cx="291450" cy="293025"/>
          </a:xfrm>
        </p:grpSpPr>
        <p:sp>
          <p:nvSpPr>
            <p:cNvPr id="8038" name="Google Shape;8038;p6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66"/>
          <p:cNvGrpSpPr/>
          <p:nvPr/>
        </p:nvGrpSpPr>
        <p:grpSpPr>
          <a:xfrm>
            <a:off x="2178631" y="3816962"/>
            <a:ext cx="366052" cy="356831"/>
            <a:chOff x="-31817400" y="3910025"/>
            <a:chExt cx="301675" cy="294075"/>
          </a:xfrm>
        </p:grpSpPr>
        <p:sp>
          <p:nvSpPr>
            <p:cNvPr id="8046" name="Google Shape;8046;p6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66"/>
          <p:cNvGrpSpPr/>
          <p:nvPr/>
        </p:nvGrpSpPr>
        <p:grpSpPr>
          <a:xfrm>
            <a:off x="3970259" y="3353143"/>
            <a:ext cx="354616" cy="354586"/>
            <a:chOff x="-30354000" y="3569100"/>
            <a:chExt cx="292250" cy="292225"/>
          </a:xfrm>
        </p:grpSpPr>
        <p:sp>
          <p:nvSpPr>
            <p:cNvPr id="8050" name="Google Shape;8050;p6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66"/>
          <p:cNvGrpSpPr/>
          <p:nvPr/>
        </p:nvGrpSpPr>
        <p:grpSpPr>
          <a:xfrm>
            <a:off x="1748837" y="1532946"/>
            <a:ext cx="342148" cy="353645"/>
            <a:chOff x="-35118325" y="3202075"/>
            <a:chExt cx="281975" cy="291450"/>
          </a:xfrm>
        </p:grpSpPr>
        <p:sp>
          <p:nvSpPr>
            <p:cNvPr id="8057" name="Google Shape;8057;p6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66"/>
          <p:cNvGrpSpPr/>
          <p:nvPr/>
        </p:nvGrpSpPr>
        <p:grpSpPr>
          <a:xfrm>
            <a:off x="1742618" y="1974199"/>
            <a:ext cx="354586" cy="353221"/>
            <a:chOff x="-35123050" y="3561225"/>
            <a:chExt cx="292225" cy="291100"/>
          </a:xfrm>
        </p:grpSpPr>
        <p:sp>
          <p:nvSpPr>
            <p:cNvPr id="8062" name="Google Shape;8062;p6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66"/>
          <p:cNvGrpSpPr/>
          <p:nvPr/>
        </p:nvGrpSpPr>
        <p:grpSpPr>
          <a:xfrm>
            <a:off x="1784677" y="2409340"/>
            <a:ext cx="270467" cy="353615"/>
            <a:chOff x="-35089175" y="3919600"/>
            <a:chExt cx="222900" cy="291425"/>
          </a:xfrm>
        </p:grpSpPr>
        <p:sp>
          <p:nvSpPr>
            <p:cNvPr id="8065" name="Google Shape;8065;p6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66"/>
          <p:cNvGrpSpPr/>
          <p:nvPr/>
        </p:nvGrpSpPr>
        <p:grpSpPr>
          <a:xfrm>
            <a:off x="3981673" y="1532703"/>
            <a:ext cx="336445" cy="354131"/>
            <a:chOff x="-33277650" y="3226875"/>
            <a:chExt cx="277275" cy="291850"/>
          </a:xfrm>
        </p:grpSpPr>
        <p:sp>
          <p:nvSpPr>
            <p:cNvPr id="8068" name="Google Shape;8068;p6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6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6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6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6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66"/>
          <p:cNvGrpSpPr/>
          <p:nvPr/>
        </p:nvGrpSpPr>
        <p:grpSpPr>
          <a:xfrm>
            <a:off x="3973073" y="1973987"/>
            <a:ext cx="353645" cy="353645"/>
            <a:chOff x="-33286325" y="3586425"/>
            <a:chExt cx="291450" cy="291450"/>
          </a:xfrm>
        </p:grpSpPr>
        <p:sp>
          <p:nvSpPr>
            <p:cNvPr id="8076" name="Google Shape;8076;p6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6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66"/>
          <p:cNvGrpSpPr/>
          <p:nvPr/>
        </p:nvGrpSpPr>
        <p:grpSpPr>
          <a:xfrm>
            <a:off x="3973073" y="2408369"/>
            <a:ext cx="353645" cy="355557"/>
            <a:chOff x="-33286325" y="3944800"/>
            <a:chExt cx="291450" cy="293025"/>
          </a:xfrm>
        </p:grpSpPr>
        <p:sp>
          <p:nvSpPr>
            <p:cNvPr id="8082" name="Google Shape;8082;p6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66"/>
          <p:cNvGrpSpPr/>
          <p:nvPr/>
        </p:nvGrpSpPr>
        <p:grpSpPr>
          <a:xfrm>
            <a:off x="2631470" y="2881529"/>
            <a:ext cx="353645" cy="356527"/>
            <a:chOff x="-31452725" y="3191825"/>
            <a:chExt cx="291450" cy="293825"/>
          </a:xfrm>
        </p:grpSpPr>
        <p:sp>
          <p:nvSpPr>
            <p:cNvPr id="8087" name="Google Shape;8087;p6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66"/>
          <p:cNvGrpSpPr/>
          <p:nvPr/>
        </p:nvGrpSpPr>
        <p:grpSpPr>
          <a:xfrm>
            <a:off x="2631000" y="3353144"/>
            <a:ext cx="354586" cy="354586"/>
            <a:chOff x="-31452725" y="3551775"/>
            <a:chExt cx="292225" cy="292225"/>
          </a:xfrm>
        </p:grpSpPr>
        <p:sp>
          <p:nvSpPr>
            <p:cNvPr id="8092" name="Google Shape;8092;p6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66"/>
          <p:cNvGrpSpPr/>
          <p:nvPr/>
        </p:nvGrpSpPr>
        <p:grpSpPr>
          <a:xfrm>
            <a:off x="2629559" y="3817129"/>
            <a:ext cx="357468" cy="356497"/>
            <a:chOff x="-31455100" y="3909350"/>
            <a:chExt cx="294600" cy="293800"/>
          </a:xfrm>
        </p:grpSpPr>
        <p:sp>
          <p:nvSpPr>
            <p:cNvPr id="8097" name="Google Shape;8097;p6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66"/>
          <p:cNvGrpSpPr/>
          <p:nvPr/>
        </p:nvGrpSpPr>
        <p:grpSpPr>
          <a:xfrm>
            <a:off x="3970744" y="3818084"/>
            <a:ext cx="353645" cy="354586"/>
            <a:chOff x="-30345325" y="3918800"/>
            <a:chExt cx="291450" cy="292225"/>
          </a:xfrm>
        </p:grpSpPr>
        <p:sp>
          <p:nvSpPr>
            <p:cNvPr id="8100" name="Google Shape;8100;p6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6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6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6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66"/>
          <p:cNvGrpSpPr/>
          <p:nvPr/>
        </p:nvGrpSpPr>
        <p:grpSpPr>
          <a:xfrm>
            <a:off x="2200736" y="1532946"/>
            <a:ext cx="332593" cy="353645"/>
            <a:chOff x="-34755225" y="3202075"/>
            <a:chExt cx="274100" cy="291450"/>
          </a:xfrm>
        </p:grpSpPr>
        <p:sp>
          <p:nvSpPr>
            <p:cNvPr id="8106" name="Google Shape;8106;p6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66"/>
          <p:cNvGrpSpPr/>
          <p:nvPr/>
        </p:nvGrpSpPr>
        <p:grpSpPr>
          <a:xfrm>
            <a:off x="2190209" y="1973987"/>
            <a:ext cx="353645" cy="353645"/>
            <a:chOff x="-34763900" y="3561225"/>
            <a:chExt cx="291450" cy="291450"/>
          </a:xfrm>
        </p:grpSpPr>
        <p:sp>
          <p:nvSpPr>
            <p:cNvPr id="8114" name="Google Shape;8114;p6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6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7" name="Google Shape;8117;p66"/>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8" name="Google Shape;8118;p66"/>
          <p:cNvGrpSpPr/>
          <p:nvPr/>
        </p:nvGrpSpPr>
        <p:grpSpPr>
          <a:xfrm>
            <a:off x="845106" y="2882499"/>
            <a:ext cx="354586" cy="354586"/>
            <a:chOff x="-32927950" y="3227275"/>
            <a:chExt cx="292225" cy="292225"/>
          </a:xfrm>
        </p:grpSpPr>
        <p:sp>
          <p:nvSpPr>
            <p:cNvPr id="8119" name="Google Shape;8119;p6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66"/>
          <p:cNvGrpSpPr/>
          <p:nvPr/>
        </p:nvGrpSpPr>
        <p:grpSpPr>
          <a:xfrm>
            <a:off x="844621" y="3353613"/>
            <a:ext cx="355557" cy="353645"/>
            <a:chOff x="-32927950" y="3586425"/>
            <a:chExt cx="293025" cy="291450"/>
          </a:xfrm>
        </p:grpSpPr>
        <p:sp>
          <p:nvSpPr>
            <p:cNvPr id="8125" name="Google Shape;8125;p6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6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6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66"/>
          <p:cNvGrpSpPr/>
          <p:nvPr/>
        </p:nvGrpSpPr>
        <p:grpSpPr>
          <a:xfrm>
            <a:off x="845106" y="3817598"/>
            <a:ext cx="354586" cy="355557"/>
            <a:chOff x="-32927950" y="3944800"/>
            <a:chExt cx="292225" cy="293025"/>
          </a:xfrm>
        </p:grpSpPr>
        <p:sp>
          <p:nvSpPr>
            <p:cNvPr id="8131" name="Google Shape;8131;p6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66"/>
          <p:cNvGrpSpPr/>
          <p:nvPr/>
        </p:nvGrpSpPr>
        <p:grpSpPr>
          <a:xfrm>
            <a:off x="3073898" y="2882849"/>
            <a:ext cx="354586" cy="353888"/>
            <a:chOff x="-31094350" y="3194000"/>
            <a:chExt cx="292225" cy="291650"/>
          </a:xfrm>
        </p:grpSpPr>
        <p:sp>
          <p:nvSpPr>
            <p:cNvPr id="8141" name="Google Shape;8141;p6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6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9" name="Google Shape;8149;p66"/>
          <p:cNvGrpSpPr/>
          <p:nvPr/>
        </p:nvGrpSpPr>
        <p:grpSpPr>
          <a:xfrm>
            <a:off x="3074368" y="3353341"/>
            <a:ext cx="353645" cy="354191"/>
            <a:chOff x="-31093575" y="3552550"/>
            <a:chExt cx="291450" cy="291900"/>
          </a:xfrm>
        </p:grpSpPr>
        <p:sp>
          <p:nvSpPr>
            <p:cNvPr id="8150" name="Google Shape;8150;p6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66"/>
          <p:cNvGrpSpPr/>
          <p:nvPr/>
        </p:nvGrpSpPr>
        <p:grpSpPr>
          <a:xfrm>
            <a:off x="3074368" y="3818569"/>
            <a:ext cx="353645" cy="353615"/>
            <a:chOff x="-31093575" y="3911725"/>
            <a:chExt cx="291450" cy="291425"/>
          </a:xfrm>
        </p:grpSpPr>
        <p:sp>
          <p:nvSpPr>
            <p:cNvPr id="8155" name="Google Shape;8155;p6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66"/>
          <p:cNvGrpSpPr/>
          <p:nvPr/>
        </p:nvGrpSpPr>
        <p:grpSpPr>
          <a:xfrm>
            <a:off x="2183798" y="4275536"/>
            <a:ext cx="356497" cy="354586"/>
            <a:chOff x="-29946000" y="3183175"/>
            <a:chExt cx="293800" cy="292225"/>
          </a:xfrm>
        </p:grpSpPr>
        <p:sp>
          <p:nvSpPr>
            <p:cNvPr id="8158" name="Google Shape;8158;p6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66"/>
          <p:cNvGrpSpPr/>
          <p:nvPr/>
        </p:nvGrpSpPr>
        <p:grpSpPr>
          <a:xfrm>
            <a:off x="2628330" y="1532689"/>
            <a:ext cx="358408" cy="354161"/>
            <a:chOff x="-34408675" y="3202075"/>
            <a:chExt cx="295375" cy="291875"/>
          </a:xfrm>
        </p:grpSpPr>
        <p:sp>
          <p:nvSpPr>
            <p:cNvPr id="8165" name="Google Shape;8165;p6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66"/>
          <p:cNvGrpSpPr/>
          <p:nvPr/>
        </p:nvGrpSpPr>
        <p:grpSpPr>
          <a:xfrm>
            <a:off x="2630241" y="1972683"/>
            <a:ext cx="354586" cy="356254"/>
            <a:chOff x="-34405525" y="3558075"/>
            <a:chExt cx="292225" cy="293600"/>
          </a:xfrm>
        </p:grpSpPr>
        <p:sp>
          <p:nvSpPr>
            <p:cNvPr id="8170" name="Google Shape;8170;p6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66"/>
          <p:cNvGrpSpPr/>
          <p:nvPr/>
        </p:nvGrpSpPr>
        <p:grpSpPr>
          <a:xfrm>
            <a:off x="2629755" y="2409340"/>
            <a:ext cx="355557" cy="353615"/>
            <a:chOff x="-34406325" y="3919600"/>
            <a:chExt cx="293025" cy="291425"/>
          </a:xfrm>
        </p:grpSpPr>
        <p:sp>
          <p:nvSpPr>
            <p:cNvPr id="8174" name="Google Shape;8174;p6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6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66"/>
          <p:cNvGrpSpPr/>
          <p:nvPr/>
        </p:nvGrpSpPr>
        <p:grpSpPr>
          <a:xfrm>
            <a:off x="1293653" y="2888703"/>
            <a:ext cx="353645" cy="342179"/>
            <a:chOff x="-32568800" y="3232000"/>
            <a:chExt cx="291450" cy="282000"/>
          </a:xfrm>
        </p:grpSpPr>
        <p:sp>
          <p:nvSpPr>
            <p:cNvPr id="8182" name="Google Shape;8182;p6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6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66"/>
          <p:cNvGrpSpPr/>
          <p:nvPr/>
        </p:nvGrpSpPr>
        <p:grpSpPr>
          <a:xfrm>
            <a:off x="1293183" y="3353613"/>
            <a:ext cx="354586" cy="353645"/>
            <a:chOff x="-32569575" y="3586425"/>
            <a:chExt cx="292225" cy="291450"/>
          </a:xfrm>
        </p:grpSpPr>
        <p:sp>
          <p:nvSpPr>
            <p:cNvPr id="8185" name="Google Shape;8185;p6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6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66"/>
          <p:cNvGrpSpPr/>
          <p:nvPr/>
        </p:nvGrpSpPr>
        <p:grpSpPr>
          <a:xfrm>
            <a:off x="1284098" y="3818205"/>
            <a:ext cx="372756" cy="354343"/>
            <a:chOff x="-32576675" y="3944600"/>
            <a:chExt cx="307200" cy="292025"/>
          </a:xfrm>
        </p:grpSpPr>
        <p:sp>
          <p:nvSpPr>
            <p:cNvPr id="8188" name="Google Shape;8188;p6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66"/>
          <p:cNvGrpSpPr/>
          <p:nvPr/>
        </p:nvGrpSpPr>
        <p:grpSpPr>
          <a:xfrm>
            <a:off x="3529065" y="2882500"/>
            <a:ext cx="354586" cy="354586"/>
            <a:chOff x="-30735200" y="3192625"/>
            <a:chExt cx="292225" cy="292225"/>
          </a:xfrm>
        </p:grpSpPr>
        <p:sp>
          <p:nvSpPr>
            <p:cNvPr id="8191" name="Google Shape;8191;p6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6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6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66"/>
          <p:cNvGrpSpPr/>
          <p:nvPr/>
        </p:nvGrpSpPr>
        <p:grpSpPr>
          <a:xfrm>
            <a:off x="3529065" y="3353932"/>
            <a:ext cx="354586" cy="353008"/>
            <a:chOff x="-30735200" y="3552550"/>
            <a:chExt cx="292225" cy="290925"/>
          </a:xfrm>
        </p:grpSpPr>
        <p:sp>
          <p:nvSpPr>
            <p:cNvPr id="8199" name="Google Shape;8199;p6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66"/>
          <p:cNvGrpSpPr/>
          <p:nvPr/>
        </p:nvGrpSpPr>
        <p:grpSpPr>
          <a:xfrm>
            <a:off x="3529065" y="3818554"/>
            <a:ext cx="354586" cy="353645"/>
            <a:chOff x="-30735200" y="3910925"/>
            <a:chExt cx="292225" cy="291450"/>
          </a:xfrm>
        </p:grpSpPr>
        <p:sp>
          <p:nvSpPr>
            <p:cNvPr id="8202" name="Google Shape;8202;p6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6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4" name="Google Shape;8204;p66"/>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5" name="Google Shape;8205;p66"/>
          <p:cNvGrpSpPr/>
          <p:nvPr/>
        </p:nvGrpSpPr>
        <p:grpSpPr>
          <a:xfrm>
            <a:off x="4882910" y="1531421"/>
            <a:ext cx="358971" cy="359224"/>
            <a:chOff x="-57956275" y="3197925"/>
            <a:chExt cx="319000" cy="319225"/>
          </a:xfrm>
        </p:grpSpPr>
        <p:sp>
          <p:nvSpPr>
            <p:cNvPr id="8206" name="Google Shape;8206;p6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66"/>
          <p:cNvGrpSpPr/>
          <p:nvPr/>
        </p:nvGrpSpPr>
        <p:grpSpPr>
          <a:xfrm>
            <a:off x="4905064" y="1987846"/>
            <a:ext cx="314662" cy="358971"/>
            <a:chOff x="-57940525" y="3590375"/>
            <a:chExt cx="279625" cy="319000"/>
          </a:xfrm>
        </p:grpSpPr>
        <p:sp>
          <p:nvSpPr>
            <p:cNvPr id="8214" name="Google Shape;8214;p6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6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66"/>
          <p:cNvGrpSpPr/>
          <p:nvPr/>
        </p:nvGrpSpPr>
        <p:grpSpPr>
          <a:xfrm>
            <a:off x="4875945" y="2429217"/>
            <a:ext cx="358099" cy="358999"/>
            <a:chOff x="-57959425" y="3982600"/>
            <a:chExt cx="318225" cy="319025"/>
          </a:xfrm>
        </p:grpSpPr>
        <p:sp>
          <p:nvSpPr>
            <p:cNvPr id="8220" name="Google Shape;8220;p6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4" name="Google Shape;8224;p66"/>
          <p:cNvGrpSpPr/>
          <p:nvPr/>
        </p:nvGrpSpPr>
        <p:grpSpPr>
          <a:xfrm>
            <a:off x="7076112" y="1532546"/>
            <a:ext cx="357226" cy="357226"/>
            <a:chOff x="-55987225" y="3198925"/>
            <a:chExt cx="317450" cy="317450"/>
          </a:xfrm>
        </p:grpSpPr>
        <p:sp>
          <p:nvSpPr>
            <p:cNvPr id="8225" name="Google Shape;8225;p6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6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66"/>
          <p:cNvGrpSpPr/>
          <p:nvPr/>
        </p:nvGrpSpPr>
        <p:grpSpPr>
          <a:xfrm>
            <a:off x="7076112" y="1988578"/>
            <a:ext cx="357226" cy="357367"/>
            <a:chOff x="-55987225" y="3591025"/>
            <a:chExt cx="317450" cy="317575"/>
          </a:xfrm>
        </p:grpSpPr>
        <p:sp>
          <p:nvSpPr>
            <p:cNvPr id="8230" name="Google Shape;8230;p6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6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66"/>
          <p:cNvGrpSpPr/>
          <p:nvPr/>
        </p:nvGrpSpPr>
        <p:grpSpPr>
          <a:xfrm>
            <a:off x="7090027" y="2429217"/>
            <a:ext cx="358999" cy="358999"/>
            <a:chOff x="-55988800" y="3982600"/>
            <a:chExt cx="319025" cy="319025"/>
          </a:xfrm>
        </p:grpSpPr>
        <p:sp>
          <p:nvSpPr>
            <p:cNvPr id="8236" name="Google Shape;8236;p6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6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6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66"/>
          <p:cNvGrpSpPr/>
          <p:nvPr/>
        </p:nvGrpSpPr>
        <p:grpSpPr>
          <a:xfrm>
            <a:off x="5748546" y="2887174"/>
            <a:ext cx="356326" cy="358971"/>
            <a:chOff x="-54026025" y="3192625"/>
            <a:chExt cx="316650" cy="319000"/>
          </a:xfrm>
        </p:grpSpPr>
        <p:sp>
          <p:nvSpPr>
            <p:cNvPr id="8242" name="Google Shape;8242;p6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6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6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66"/>
          <p:cNvGrpSpPr/>
          <p:nvPr/>
        </p:nvGrpSpPr>
        <p:grpSpPr>
          <a:xfrm>
            <a:off x="5768492" y="3358148"/>
            <a:ext cx="316434" cy="358099"/>
            <a:chOff x="-54007925" y="3584850"/>
            <a:chExt cx="281200" cy="318225"/>
          </a:xfrm>
        </p:grpSpPr>
        <p:sp>
          <p:nvSpPr>
            <p:cNvPr id="8251" name="Google Shape;8251;p6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6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6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66"/>
          <p:cNvGrpSpPr/>
          <p:nvPr/>
        </p:nvGrpSpPr>
        <p:grpSpPr>
          <a:xfrm>
            <a:off x="5768492" y="3820033"/>
            <a:ext cx="316434" cy="358914"/>
            <a:chOff x="-54007925" y="3975575"/>
            <a:chExt cx="281200" cy="318950"/>
          </a:xfrm>
        </p:grpSpPr>
        <p:sp>
          <p:nvSpPr>
            <p:cNvPr id="8258" name="Google Shape;8258;p6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6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66"/>
          <p:cNvGrpSpPr/>
          <p:nvPr/>
        </p:nvGrpSpPr>
        <p:grpSpPr>
          <a:xfrm>
            <a:off x="8003359" y="2904504"/>
            <a:ext cx="274770" cy="358492"/>
            <a:chOff x="-52005775" y="3208025"/>
            <a:chExt cx="244175" cy="318575"/>
          </a:xfrm>
        </p:grpSpPr>
        <p:sp>
          <p:nvSpPr>
            <p:cNvPr id="8263" name="Google Shape;8263;p6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6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6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6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6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6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6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66"/>
          <p:cNvGrpSpPr/>
          <p:nvPr/>
        </p:nvGrpSpPr>
        <p:grpSpPr>
          <a:xfrm>
            <a:off x="5309825" y="1532546"/>
            <a:ext cx="358099" cy="358099"/>
            <a:chOff x="-57568775" y="3198925"/>
            <a:chExt cx="318225" cy="318225"/>
          </a:xfrm>
        </p:grpSpPr>
        <p:sp>
          <p:nvSpPr>
            <p:cNvPr id="8275" name="Google Shape;8275;p6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6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6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66"/>
          <p:cNvGrpSpPr/>
          <p:nvPr/>
        </p:nvGrpSpPr>
        <p:grpSpPr>
          <a:xfrm>
            <a:off x="5331543" y="1987846"/>
            <a:ext cx="314662" cy="358099"/>
            <a:chOff x="-57549075" y="3590375"/>
            <a:chExt cx="279625" cy="318225"/>
          </a:xfrm>
        </p:grpSpPr>
        <p:sp>
          <p:nvSpPr>
            <p:cNvPr id="8282" name="Google Shape;8282;p6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6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6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66"/>
          <p:cNvGrpSpPr/>
          <p:nvPr/>
        </p:nvGrpSpPr>
        <p:grpSpPr>
          <a:xfrm>
            <a:off x="5323740" y="2429217"/>
            <a:ext cx="359871" cy="359871"/>
            <a:chOff x="-57570350" y="3982600"/>
            <a:chExt cx="319800" cy="319800"/>
          </a:xfrm>
        </p:grpSpPr>
        <p:sp>
          <p:nvSpPr>
            <p:cNvPr id="8287" name="Google Shape;8287;p6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6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6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1" name="Google Shape;8291;p66"/>
          <p:cNvGrpSpPr/>
          <p:nvPr/>
        </p:nvGrpSpPr>
        <p:grpSpPr>
          <a:xfrm>
            <a:off x="7538779" y="1531646"/>
            <a:ext cx="314662" cy="358999"/>
            <a:chOff x="-55576850" y="3198125"/>
            <a:chExt cx="279625" cy="319025"/>
          </a:xfrm>
        </p:grpSpPr>
        <p:sp>
          <p:nvSpPr>
            <p:cNvPr id="8292" name="Google Shape;8292;p6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6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6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66"/>
          <p:cNvGrpSpPr/>
          <p:nvPr/>
        </p:nvGrpSpPr>
        <p:grpSpPr>
          <a:xfrm>
            <a:off x="7516174" y="1987621"/>
            <a:ext cx="359871" cy="358324"/>
            <a:chOff x="-55596550" y="3590175"/>
            <a:chExt cx="319800" cy="318425"/>
          </a:xfrm>
        </p:grpSpPr>
        <p:sp>
          <p:nvSpPr>
            <p:cNvPr id="8297" name="Google Shape;8297;p6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66"/>
          <p:cNvGrpSpPr/>
          <p:nvPr/>
        </p:nvGrpSpPr>
        <p:grpSpPr>
          <a:xfrm>
            <a:off x="7531412" y="2428964"/>
            <a:ext cx="358999" cy="359252"/>
            <a:chOff x="-55595775" y="3982375"/>
            <a:chExt cx="319025" cy="319250"/>
          </a:xfrm>
        </p:grpSpPr>
        <p:sp>
          <p:nvSpPr>
            <p:cNvPr id="8302" name="Google Shape;8302;p6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6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6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6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6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8" name="Google Shape;8308;p66"/>
          <p:cNvGrpSpPr/>
          <p:nvPr/>
        </p:nvGrpSpPr>
        <p:grpSpPr>
          <a:xfrm>
            <a:off x="6188595" y="2887174"/>
            <a:ext cx="358999" cy="358099"/>
            <a:chOff x="-53635375" y="3192625"/>
            <a:chExt cx="319025" cy="318225"/>
          </a:xfrm>
        </p:grpSpPr>
        <p:sp>
          <p:nvSpPr>
            <p:cNvPr id="8309" name="Google Shape;8309;p6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6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6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66"/>
          <p:cNvGrpSpPr/>
          <p:nvPr/>
        </p:nvGrpSpPr>
        <p:grpSpPr>
          <a:xfrm>
            <a:off x="6210763" y="3358148"/>
            <a:ext cx="314662" cy="358999"/>
            <a:chOff x="-53615675" y="3584850"/>
            <a:chExt cx="279625" cy="319025"/>
          </a:xfrm>
        </p:grpSpPr>
        <p:sp>
          <p:nvSpPr>
            <p:cNvPr id="8313" name="Google Shape;8313;p6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6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66"/>
          <p:cNvGrpSpPr/>
          <p:nvPr/>
        </p:nvGrpSpPr>
        <p:grpSpPr>
          <a:xfrm>
            <a:off x="6188609" y="3821074"/>
            <a:ext cx="358971" cy="357874"/>
            <a:chOff x="-53634575" y="3976500"/>
            <a:chExt cx="319000" cy="318025"/>
          </a:xfrm>
        </p:grpSpPr>
        <p:sp>
          <p:nvSpPr>
            <p:cNvPr id="8317" name="Google Shape;8317;p6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6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6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6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6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6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6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66"/>
          <p:cNvGrpSpPr/>
          <p:nvPr/>
        </p:nvGrpSpPr>
        <p:grpSpPr>
          <a:xfrm>
            <a:off x="7983413" y="3364028"/>
            <a:ext cx="314662" cy="358436"/>
            <a:chOff x="-52023900" y="3590075"/>
            <a:chExt cx="279625" cy="318525"/>
          </a:xfrm>
        </p:grpSpPr>
        <p:sp>
          <p:nvSpPr>
            <p:cNvPr id="8326" name="Google Shape;8326;p6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6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6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6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66"/>
          <p:cNvGrpSpPr/>
          <p:nvPr/>
        </p:nvGrpSpPr>
        <p:grpSpPr>
          <a:xfrm>
            <a:off x="5746654" y="1532546"/>
            <a:ext cx="358971" cy="358971"/>
            <a:chOff x="-57173375" y="3198925"/>
            <a:chExt cx="319000" cy="319000"/>
          </a:xfrm>
        </p:grpSpPr>
        <p:sp>
          <p:nvSpPr>
            <p:cNvPr id="8334" name="Google Shape;8334;p6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6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6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66"/>
          <p:cNvGrpSpPr/>
          <p:nvPr/>
        </p:nvGrpSpPr>
        <p:grpSpPr>
          <a:xfrm>
            <a:off x="5747541" y="2009987"/>
            <a:ext cx="357198" cy="314690"/>
            <a:chOff x="-57176525" y="3610050"/>
            <a:chExt cx="317425" cy="279650"/>
          </a:xfrm>
        </p:grpSpPr>
        <p:sp>
          <p:nvSpPr>
            <p:cNvPr id="8339" name="Google Shape;8339;p6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6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6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66"/>
          <p:cNvGrpSpPr/>
          <p:nvPr/>
        </p:nvGrpSpPr>
        <p:grpSpPr>
          <a:xfrm>
            <a:off x="7957995" y="1532546"/>
            <a:ext cx="358099" cy="356326"/>
            <a:chOff x="-55202750" y="3198925"/>
            <a:chExt cx="318225" cy="316650"/>
          </a:xfrm>
        </p:grpSpPr>
        <p:sp>
          <p:nvSpPr>
            <p:cNvPr id="8345" name="Google Shape;8345;p6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6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66"/>
          <p:cNvGrpSpPr/>
          <p:nvPr/>
        </p:nvGrpSpPr>
        <p:grpSpPr>
          <a:xfrm>
            <a:off x="7968629" y="1987846"/>
            <a:ext cx="336830" cy="358099"/>
            <a:chOff x="-55194875" y="3590375"/>
            <a:chExt cx="299325" cy="318225"/>
          </a:xfrm>
        </p:grpSpPr>
        <p:sp>
          <p:nvSpPr>
            <p:cNvPr id="8348" name="Google Shape;8348;p6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6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6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66"/>
          <p:cNvGrpSpPr/>
          <p:nvPr/>
        </p:nvGrpSpPr>
        <p:grpSpPr>
          <a:xfrm>
            <a:off x="7973247" y="2430117"/>
            <a:ext cx="357198" cy="357198"/>
            <a:chOff x="-55203525" y="3983400"/>
            <a:chExt cx="317425" cy="317425"/>
          </a:xfrm>
        </p:grpSpPr>
        <p:sp>
          <p:nvSpPr>
            <p:cNvPr id="8354" name="Google Shape;8354;p6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6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6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66"/>
          <p:cNvGrpSpPr/>
          <p:nvPr/>
        </p:nvGrpSpPr>
        <p:grpSpPr>
          <a:xfrm>
            <a:off x="6639727" y="2887174"/>
            <a:ext cx="335930" cy="358971"/>
            <a:chOff x="-53232900" y="3192625"/>
            <a:chExt cx="298525" cy="319000"/>
          </a:xfrm>
        </p:grpSpPr>
        <p:sp>
          <p:nvSpPr>
            <p:cNvPr id="8358" name="Google Shape;8358;p6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6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6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6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66"/>
          <p:cNvGrpSpPr/>
          <p:nvPr/>
        </p:nvGrpSpPr>
        <p:grpSpPr>
          <a:xfrm>
            <a:off x="6629093" y="3358148"/>
            <a:ext cx="357198" cy="356326"/>
            <a:chOff x="-53242350" y="3584850"/>
            <a:chExt cx="317425" cy="316650"/>
          </a:xfrm>
        </p:grpSpPr>
        <p:sp>
          <p:nvSpPr>
            <p:cNvPr id="8367" name="Google Shape;8367;p6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6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6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66"/>
          <p:cNvGrpSpPr/>
          <p:nvPr/>
        </p:nvGrpSpPr>
        <p:grpSpPr>
          <a:xfrm>
            <a:off x="6650362" y="3820849"/>
            <a:ext cx="314662" cy="358999"/>
            <a:chOff x="-53224225" y="3976300"/>
            <a:chExt cx="279625" cy="319025"/>
          </a:xfrm>
        </p:grpSpPr>
        <p:sp>
          <p:nvSpPr>
            <p:cNvPr id="8373" name="Google Shape;8373;p6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6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6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6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6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66"/>
          <p:cNvGrpSpPr/>
          <p:nvPr/>
        </p:nvGrpSpPr>
        <p:grpSpPr>
          <a:xfrm>
            <a:off x="7961258" y="3828529"/>
            <a:ext cx="358971" cy="358408"/>
            <a:chOff x="-52043575" y="3983125"/>
            <a:chExt cx="319000" cy="318500"/>
          </a:xfrm>
        </p:grpSpPr>
        <p:sp>
          <p:nvSpPr>
            <p:cNvPr id="8381" name="Google Shape;8381;p6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6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6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6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6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6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6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0" name="Google Shape;8390;p66"/>
          <p:cNvGrpSpPr/>
          <p:nvPr/>
        </p:nvGrpSpPr>
        <p:grpSpPr>
          <a:xfrm>
            <a:off x="6215199" y="1532546"/>
            <a:ext cx="314662" cy="358971"/>
            <a:chOff x="-56766175" y="3198925"/>
            <a:chExt cx="279625" cy="319000"/>
          </a:xfrm>
        </p:grpSpPr>
        <p:sp>
          <p:nvSpPr>
            <p:cNvPr id="8391" name="Google Shape;8391;p6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6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6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6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6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6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6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66"/>
          <p:cNvGrpSpPr/>
          <p:nvPr/>
        </p:nvGrpSpPr>
        <p:grpSpPr>
          <a:xfrm>
            <a:off x="6214313" y="1987846"/>
            <a:ext cx="316434" cy="358099"/>
            <a:chOff x="-56766175" y="3590375"/>
            <a:chExt cx="281200" cy="318225"/>
          </a:xfrm>
        </p:grpSpPr>
        <p:sp>
          <p:nvSpPr>
            <p:cNvPr id="8399" name="Google Shape;8399;p6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6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6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6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66"/>
          <p:cNvGrpSpPr/>
          <p:nvPr/>
        </p:nvGrpSpPr>
        <p:grpSpPr>
          <a:xfrm>
            <a:off x="6251269" y="2429217"/>
            <a:ext cx="272126" cy="358099"/>
            <a:chOff x="-56747275" y="3982600"/>
            <a:chExt cx="241825" cy="318225"/>
          </a:xfrm>
        </p:grpSpPr>
        <p:sp>
          <p:nvSpPr>
            <p:cNvPr id="8404" name="Google Shape;8404;p6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6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6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6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6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6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6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66"/>
          <p:cNvGrpSpPr/>
          <p:nvPr/>
        </p:nvGrpSpPr>
        <p:grpSpPr>
          <a:xfrm>
            <a:off x="4859020" y="3371455"/>
            <a:ext cx="358999" cy="342991"/>
            <a:chOff x="-54812875" y="3596675"/>
            <a:chExt cx="319025" cy="304800"/>
          </a:xfrm>
        </p:grpSpPr>
        <p:sp>
          <p:nvSpPr>
            <p:cNvPr id="8412" name="Google Shape;8412;p6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6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6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6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6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6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9" name="Google Shape;8419;p66"/>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66"/>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1" name="Google Shape;8421;p66"/>
          <p:cNvGrpSpPr/>
          <p:nvPr/>
        </p:nvGrpSpPr>
        <p:grpSpPr>
          <a:xfrm>
            <a:off x="4881188" y="3827938"/>
            <a:ext cx="314662" cy="358099"/>
            <a:chOff x="-54793175" y="3982600"/>
            <a:chExt cx="279625" cy="318225"/>
          </a:xfrm>
        </p:grpSpPr>
        <p:sp>
          <p:nvSpPr>
            <p:cNvPr id="8422" name="Google Shape;8422;p6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6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6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6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6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6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66"/>
          <p:cNvGrpSpPr/>
          <p:nvPr/>
        </p:nvGrpSpPr>
        <p:grpSpPr>
          <a:xfrm>
            <a:off x="7092647" y="2887174"/>
            <a:ext cx="314662" cy="358099"/>
            <a:chOff x="-52832000" y="3192625"/>
            <a:chExt cx="279625" cy="318225"/>
          </a:xfrm>
        </p:grpSpPr>
        <p:sp>
          <p:nvSpPr>
            <p:cNvPr id="8430" name="Google Shape;8430;p6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6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6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6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6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6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6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6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66"/>
          <p:cNvGrpSpPr/>
          <p:nvPr/>
        </p:nvGrpSpPr>
        <p:grpSpPr>
          <a:xfrm>
            <a:off x="5779179" y="2428542"/>
            <a:ext cx="323524" cy="358774"/>
            <a:chOff x="-57162350" y="3982000"/>
            <a:chExt cx="287500" cy="318825"/>
          </a:xfrm>
        </p:grpSpPr>
        <p:sp>
          <p:nvSpPr>
            <p:cNvPr id="8439" name="Google Shape;8439;p6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6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6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6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6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6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6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6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66"/>
          <p:cNvGrpSpPr/>
          <p:nvPr/>
        </p:nvGrpSpPr>
        <p:grpSpPr>
          <a:xfrm>
            <a:off x="7070492" y="3359048"/>
            <a:ext cx="358971" cy="357198"/>
            <a:chOff x="-52851675" y="3585650"/>
            <a:chExt cx="319000" cy="317425"/>
          </a:xfrm>
        </p:grpSpPr>
        <p:sp>
          <p:nvSpPr>
            <p:cNvPr id="8448" name="Google Shape;8448;p6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6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6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6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6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66"/>
          <p:cNvGrpSpPr/>
          <p:nvPr/>
        </p:nvGrpSpPr>
        <p:grpSpPr>
          <a:xfrm>
            <a:off x="7092647" y="3820849"/>
            <a:ext cx="314662" cy="358999"/>
            <a:chOff x="-52832000" y="3976300"/>
            <a:chExt cx="279625" cy="319025"/>
          </a:xfrm>
        </p:grpSpPr>
        <p:sp>
          <p:nvSpPr>
            <p:cNvPr id="8455" name="Google Shape;8455;p6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6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6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6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66"/>
          <p:cNvGrpSpPr/>
          <p:nvPr/>
        </p:nvGrpSpPr>
        <p:grpSpPr>
          <a:xfrm>
            <a:off x="6209853" y="4275497"/>
            <a:ext cx="316434" cy="358099"/>
            <a:chOff x="-51633225" y="3198925"/>
            <a:chExt cx="281200" cy="318225"/>
          </a:xfrm>
        </p:grpSpPr>
        <p:sp>
          <p:nvSpPr>
            <p:cNvPr id="8461" name="Google Shape;8461;p6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6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6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6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6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6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6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8" name="Google Shape;8468;p66"/>
          <p:cNvGrpSpPr/>
          <p:nvPr/>
        </p:nvGrpSpPr>
        <p:grpSpPr>
          <a:xfrm>
            <a:off x="6628676" y="1533418"/>
            <a:ext cx="365188" cy="357226"/>
            <a:chOff x="-56396775" y="3199700"/>
            <a:chExt cx="324525" cy="317450"/>
          </a:xfrm>
        </p:grpSpPr>
        <p:sp>
          <p:nvSpPr>
            <p:cNvPr id="8469" name="Google Shape;8469;p6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6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6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6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6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66"/>
          <p:cNvGrpSpPr/>
          <p:nvPr/>
        </p:nvGrpSpPr>
        <p:grpSpPr>
          <a:xfrm>
            <a:off x="6631771" y="1999353"/>
            <a:ext cx="358999" cy="335958"/>
            <a:chOff x="-56394425" y="3600600"/>
            <a:chExt cx="319025" cy="298550"/>
          </a:xfrm>
        </p:grpSpPr>
        <p:sp>
          <p:nvSpPr>
            <p:cNvPr id="8476" name="Google Shape;8476;p6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6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66"/>
          <p:cNvGrpSpPr/>
          <p:nvPr/>
        </p:nvGrpSpPr>
        <p:grpSpPr>
          <a:xfrm>
            <a:off x="6662538" y="2430117"/>
            <a:ext cx="327068" cy="357198"/>
            <a:chOff x="-56379450" y="3983400"/>
            <a:chExt cx="290650" cy="317425"/>
          </a:xfrm>
        </p:grpSpPr>
        <p:sp>
          <p:nvSpPr>
            <p:cNvPr id="8480" name="Google Shape;8480;p6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6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6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6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6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6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66"/>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66"/>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66"/>
          <p:cNvGrpSpPr/>
          <p:nvPr/>
        </p:nvGrpSpPr>
        <p:grpSpPr>
          <a:xfrm>
            <a:off x="5326242" y="2894264"/>
            <a:ext cx="316434" cy="358971"/>
            <a:chOff x="-54401725" y="3198925"/>
            <a:chExt cx="281200" cy="319000"/>
          </a:xfrm>
        </p:grpSpPr>
        <p:sp>
          <p:nvSpPr>
            <p:cNvPr id="8489" name="Google Shape;8489;p6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6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6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6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6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6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6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6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0" name="Google Shape;8500;p66"/>
          <p:cNvGrpSpPr/>
          <p:nvPr/>
        </p:nvGrpSpPr>
        <p:grpSpPr>
          <a:xfrm>
            <a:off x="5327128" y="3364365"/>
            <a:ext cx="314662" cy="358099"/>
            <a:chOff x="-54401725" y="3590375"/>
            <a:chExt cx="279625" cy="318225"/>
          </a:xfrm>
        </p:grpSpPr>
        <p:sp>
          <p:nvSpPr>
            <p:cNvPr id="8501" name="Google Shape;8501;p6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6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6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6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6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6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7" name="Google Shape;8507;p66"/>
          <p:cNvGrpSpPr/>
          <p:nvPr/>
        </p:nvGrpSpPr>
        <p:grpSpPr>
          <a:xfrm>
            <a:off x="5324920" y="3827938"/>
            <a:ext cx="319079" cy="358099"/>
            <a:chOff x="-54403300" y="3982600"/>
            <a:chExt cx="283550" cy="318225"/>
          </a:xfrm>
        </p:grpSpPr>
        <p:sp>
          <p:nvSpPr>
            <p:cNvPr id="8508" name="Google Shape;8508;p6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6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6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6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6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66"/>
          <p:cNvGrpSpPr/>
          <p:nvPr/>
        </p:nvGrpSpPr>
        <p:grpSpPr>
          <a:xfrm>
            <a:off x="7512313" y="2889172"/>
            <a:ext cx="356298" cy="356973"/>
            <a:chOff x="-52458650" y="3194400"/>
            <a:chExt cx="316625" cy="317225"/>
          </a:xfrm>
        </p:grpSpPr>
        <p:sp>
          <p:nvSpPr>
            <p:cNvPr id="8514" name="Google Shape;8514;p6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6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6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6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6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6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6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66"/>
          <p:cNvGrpSpPr/>
          <p:nvPr/>
        </p:nvGrpSpPr>
        <p:grpSpPr>
          <a:xfrm>
            <a:off x="4881188" y="2894264"/>
            <a:ext cx="314662" cy="358971"/>
            <a:chOff x="-54793175" y="3198925"/>
            <a:chExt cx="279625" cy="319000"/>
          </a:xfrm>
        </p:grpSpPr>
        <p:sp>
          <p:nvSpPr>
            <p:cNvPr id="8523" name="Google Shape;8523;p6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6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6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6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6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6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6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66"/>
          <p:cNvGrpSpPr/>
          <p:nvPr/>
        </p:nvGrpSpPr>
        <p:grpSpPr>
          <a:xfrm>
            <a:off x="7521611" y="3358148"/>
            <a:ext cx="337703" cy="357845"/>
            <a:chOff x="-52450000" y="3584850"/>
            <a:chExt cx="300100" cy="318000"/>
          </a:xfrm>
        </p:grpSpPr>
        <p:sp>
          <p:nvSpPr>
            <p:cNvPr id="8531" name="Google Shape;8531;p6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6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6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6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6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6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6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8" name="Google Shape;8538;p66"/>
          <p:cNvGrpSpPr/>
          <p:nvPr/>
        </p:nvGrpSpPr>
        <p:grpSpPr>
          <a:xfrm>
            <a:off x="7533131" y="3822621"/>
            <a:ext cx="314662" cy="357226"/>
            <a:chOff x="-52440550" y="3977875"/>
            <a:chExt cx="279625" cy="317450"/>
          </a:xfrm>
        </p:grpSpPr>
        <p:sp>
          <p:nvSpPr>
            <p:cNvPr id="8539" name="Google Shape;8539;p6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6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6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6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6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6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6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6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66"/>
          <p:cNvGrpSpPr/>
          <p:nvPr/>
        </p:nvGrpSpPr>
        <p:grpSpPr>
          <a:xfrm>
            <a:off x="6645066" y="4278827"/>
            <a:ext cx="314662" cy="358999"/>
            <a:chOff x="-51623775" y="3584850"/>
            <a:chExt cx="279625" cy="319025"/>
          </a:xfrm>
        </p:grpSpPr>
        <p:sp>
          <p:nvSpPr>
            <p:cNvPr id="8548" name="Google Shape;8548;p6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6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6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6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6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6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6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6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6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31"/>
          <p:cNvPicPr preferRelativeResize="0"/>
          <p:nvPr/>
        </p:nvPicPr>
        <p:blipFill rotWithShape="1">
          <a:blip r:embed="rId3">
            <a:alphaModFix/>
          </a:blip>
          <a:srcRect b="0" l="9774" r="9774" t="0"/>
          <a:stretch/>
        </p:blipFill>
        <p:spPr>
          <a:xfrm>
            <a:off x="4769900" y="0"/>
            <a:ext cx="4374101" cy="3058298"/>
          </a:xfrm>
          <a:prstGeom prst="rect">
            <a:avLst/>
          </a:prstGeom>
          <a:noFill/>
          <a:ln>
            <a:noFill/>
          </a:ln>
        </p:spPr>
      </p:pic>
      <p:grpSp>
        <p:nvGrpSpPr>
          <p:cNvPr id="1176" name="Google Shape;1176;p31"/>
          <p:cNvGrpSpPr/>
          <p:nvPr/>
        </p:nvGrpSpPr>
        <p:grpSpPr>
          <a:xfrm flipH="1">
            <a:off x="4709226" y="-2"/>
            <a:ext cx="4434784" cy="5170963"/>
            <a:chOff x="238125" y="854150"/>
            <a:chExt cx="3546125" cy="4010675"/>
          </a:xfrm>
        </p:grpSpPr>
        <p:sp>
          <p:nvSpPr>
            <p:cNvPr id="1177" name="Google Shape;1177;p31"/>
            <p:cNvSpPr/>
            <p:nvPr/>
          </p:nvSpPr>
          <p:spPr>
            <a:xfrm>
              <a:off x="242125" y="2749200"/>
              <a:ext cx="276800" cy="378425"/>
            </a:xfrm>
            <a:custGeom>
              <a:rect b="b" l="l" r="r" t="t"/>
              <a:pathLst>
                <a:path extrusionOk="0" h="15137" w="11072">
                  <a:moveTo>
                    <a:pt x="1" y="0"/>
                  </a:moveTo>
                  <a:lnTo>
                    <a:pt x="1" y="11241"/>
                  </a:lnTo>
                  <a:cubicBezTo>
                    <a:pt x="6" y="11241"/>
                    <a:pt x="11" y="11241"/>
                    <a:pt x="17" y="11241"/>
                  </a:cubicBezTo>
                  <a:cubicBezTo>
                    <a:pt x="380" y="11241"/>
                    <a:pt x="557" y="11538"/>
                    <a:pt x="795" y="11731"/>
                  </a:cubicBezTo>
                  <a:cubicBezTo>
                    <a:pt x="3560" y="13935"/>
                    <a:pt x="6700" y="15095"/>
                    <a:pt x="10251" y="15113"/>
                  </a:cubicBezTo>
                  <a:cubicBezTo>
                    <a:pt x="10377" y="15113"/>
                    <a:pt x="10511" y="15137"/>
                    <a:pt x="10641" y="15137"/>
                  </a:cubicBezTo>
                  <a:cubicBezTo>
                    <a:pt x="10796" y="15137"/>
                    <a:pt x="10945" y="15102"/>
                    <a:pt x="11072" y="14952"/>
                  </a:cubicBezTo>
                  <a:cubicBezTo>
                    <a:pt x="9234" y="13676"/>
                    <a:pt x="7673" y="12106"/>
                    <a:pt x="6272" y="10367"/>
                  </a:cubicBezTo>
                  <a:cubicBezTo>
                    <a:pt x="3926" y="7458"/>
                    <a:pt x="2124" y="4229"/>
                    <a:pt x="545" y="857"/>
                  </a:cubicBezTo>
                  <a:cubicBezTo>
                    <a:pt x="402" y="545"/>
                    <a:pt x="357" y="17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1"/>
            <p:cNvSpPr/>
            <p:nvPr/>
          </p:nvSpPr>
          <p:spPr>
            <a:xfrm>
              <a:off x="1254000" y="2950150"/>
              <a:ext cx="2158925" cy="392575"/>
            </a:xfrm>
            <a:custGeom>
              <a:rect b="b" l="l" r="r" t="t"/>
              <a:pathLst>
                <a:path extrusionOk="0" h="15703" w="86357">
                  <a:moveTo>
                    <a:pt x="86240" y="0"/>
                  </a:moveTo>
                  <a:cubicBezTo>
                    <a:pt x="85500" y="482"/>
                    <a:pt x="84724" y="910"/>
                    <a:pt x="83930" y="1294"/>
                  </a:cubicBezTo>
                  <a:cubicBezTo>
                    <a:pt x="80923" y="2721"/>
                    <a:pt x="77721" y="3435"/>
                    <a:pt x="74446" y="3818"/>
                  </a:cubicBezTo>
                  <a:cubicBezTo>
                    <a:pt x="72021" y="4110"/>
                    <a:pt x="69592" y="4215"/>
                    <a:pt x="67164" y="4215"/>
                  </a:cubicBezTo>
                  <a:cubicBezTo>
                    <a:pt x="65582" y="4215"/>
                    <a:pt x="64001" y="4171"/>
                    <a:pt x="62421" y="4104"/>
                  </a:cubicBezTo>
                  <a:cubicBezTo>
                    <a:pt x="57711" y="3899"/>
                    <a:pt x="53027" y="3479"/>
                    <a:pt x="48335" y="3087"/>
                  </a:cubicBezTo>
                  <a:cubicBezTo>
                    <a:pt x="43535" y="2676"/>
                    <a:pt x="38736" y="2275"/>
                    <a:pt x="33927" y="2034"/>
                  </a:cubicBezTo>
                  <a:cubicBezTo>
                    <a:pt x="30641" y="1865"/>
                    <a:pt x="27358" y="1760"/>
                    <a:pt x="24074" y="1760"/>
                  </a:cubicBezTo>
                  <a:cubicBezTo>
                    <a:pt x="22170" y="1760"/>
                    <a:pt x="20265" y="1795"/>
                    <a:pt x="18360" y="1874"/>
                  </a:cubicBezTo>
                  <a:cubicBezTo>
                    <a:pt x="12169" y="2123"/>
                    <a:pt x="6049" y="2846"/>
                    <a:pt x="0" y="4184"/>
                  </a:cubicBezTo>
                  <a:cubicBezTo>
                    <a:pt x="70" y="4429"/>
                    <a:pt x="232" y="4464"/>
                    <a:pt x="403" y="4464"/>
                  </a:cubicBezTo>
                  <a:cubicBezTo>
                    <a:pt x="472" y="4464"/>
                    <a:pt x="542" y="4459"/>
                    <a:pt x="608" y="4459"/>
                  </a:cubicBezTo>
                  <a:cubicBezTo>
                    <a:pt x="629" y="4459"/>
                    <a:pt x="650" y="4459"/>
                    <a:pt x="669" y="4461"/>
                  </a:cubicBezTo>
                  <a:cubicBezTo>
                    <a:pt x="3845" y="4630"/>
                    <a:pt x="7012" y="4987"/>
                    <a:pt x="10161" y="5415"/>
                  </a:cubicBezTo>
                  <a:cubicBezTo>
                    <a:pt x="15327" y="6120"/>
                    <a:pt x="20430" y="7137"/>
                    <a:pt x="25515" y="8279"/>
                  </a:cubicBezTo>
                  <a:cubicBezTo>
                    <a:pt x="32000" y="9724"/>
                    <a:pt x="38423" y="11428"/>
                    <a:pt x="44900" y="12918"/>
                  </a:cubicBezTo>
                  <a:cubicBezTo>
                    <a:pt x="50395" y="14176"/>
                    <a:pt x="55909" y="15318"/>
                    <a:pt x="61564" y="15639"/>
                  </a:cubicBezTo>
                  <a:cubicBezTo>
                    <a:pt x="62320" y="15680"/>
                    <a:pt x="63074" y="15703"/>
                    <a:pt x="63827" y="15703"/>
                  </a:cubicBezTo>
                  <a:cubicBezTo>
                    <a:pt x="65987" y="15703"/>
                    <a:pt x="68132" y="15518"/>
                    <a:pt x="70263" y="15068"/>
                  </a:cubicBezTo>
                  <a:cubicBezTo>
                    <a:pt x="73804" y="14301"/>
                    <a:pt x="76971" y="12775"/>
                    <a:pt x="79594" y="10206"/>
                  </a:cubicBezTo>
                  <a:cubicBezTo>
                    <a:pt x="82502" y="7351"/>
                    <a:pt x="84420" y="3836"/>
                    <a:pt x="86285" y="277"/>
                  </a:cubicBezTo>
                  <a:cubicBezTo>
                    <a:pt x="86338" y="179"/>
                    <a:pt x="86356" y="72"/>
                    <a:pt x="86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1"/>
            <p:cNvSpPr/>
            <p:nvPr/>
          </p:nvSpPr>
          <p:spPr>
            <a:xfrm>
              <a:off x="238125" y="854150"/>
              <a:ext cx="3546125" cy="4010675"/>
            </a:xfrm>
            <a:custGeom>
              <a:rect b="b" l="l" r="r" t="t"/>
              <a:pathLst>
                <a:path extrusionOk="0" h="160427" w="141845">
                  <a:moveTo>
                    <a:pt x="137232" y="1"/>
                  </a:moveTo>
                  <a:lnTo>
                    <a:pt x="137232" y="10"/>
                  </a:lnTo>
                  <a:lnTo>
                    <a:pt x="77560" y="10"/>
                  </a:lnTo>
                  <a:cubicBezTo>
                    <a:pt x="78594" y="402"/>
                    <a:pt x="79692" y="456"/>
                    <a:pt x="80762" y="634"/>
                  </a:cubicBezTo>
                  <a:cubicBezTo>
                    <a:pt x="83055" y="1018"/>
                    <a:pt x="85357" y="1357"/>
                    <a:pt x="87658" y="1687"/>
                  </a:cubicBezTo>
                  <a:cubicBezTo>
                    <a:pt x="89612" y="1954"/>
                    <a:pt x="91575" y="2177"/>
                    <a:pt x="93537" y="2427"/>
                  </a:cubicBezTo>
                  <a:cubicBezTo>
                    <a:pt x="95714" y="2704"/>
                    <a:pt x="97900" y="2873"/>
                    <a:pt x="100085" y="2998"/>
                  </a:cubicBezTo>
                  <a:cubicBezTo>
                    <a:pt x="101477" y="3078"/>
                    <a:pt x="102869" y="3052"/>
                    <a:pt x="104260" y="3087"/>
                  </a:cubicBezTo>
                  <a:cubicBezTo>
                    <a:pt x="107668" y="3168"/>
                    <a:pt x="111013" y="3640"/>
                    <a:pt x="114261" y="4729"/>
                  </a:cubicBezTo>
                  <a:cubicBezTo>
                    <a:pt x="119836" y="6584"/>
                    <a:pt x="124458" y="9849"/>
                    <a:pt x="128276" y="14274"/>
                  </a:cubicBezTo>
                  <a:cubicBezTo>
                    <a:pt x="132370" y="19038"/>
                    <a:pt x="135100" y="24533"/>
                    <a:pt x="136947" y="30493"/>
                  </a:cubicBezTo>
                  <a:cubicBezTo>
                    <a:pt x="137964" y="33740"/>
                    <a:pt x="138624" y="37058"/>
                    <a:pt x="139088" y="40431"/>
                  </a:cubicBezTo>
                  <a:cubicBezTo>
                    <a:pt x="139463" y="43187"/>
                    <a:pt x="139614" y="45971"/>
                    <a:pt x="139614" y="48745"/>
                  </a:cubicBezTo>
                  <a:cubicBezTo>
                    <a:pt x="139614" y="51064"/>
                    <a:pt x="139516" y="53393"/>
                    <a:pt x="139266" y="55712"/>
                  </a:cubicBezTo>
                  <a:cubicBezTo>
                    <a:pt x="138785" y="60191"/>
                    <a:pt x="137893" y="64571"/>
                    <a:pt x="136501" y="68853"/>
                  </a:cubicBezTo>
                  <a:cubicBezTo>
                    <a:pt x="135716" y="71270"/>
                    <a:pt x="134779" y="73626"/>
                    <a:pt x="133682" y="75918"/>
                  </a:cubicBezTo>
                  <a:cubicBezTo>
                    <a:pt x="132130" y="79174"/>
                    <a:pt x="129917" y="81860"/>
                    <a:pt x="126875" y="83840"/>
                  </a:cubicBezTo>
                  <a:cubicBezTo>
                    <a:pt x="126777" y="84081"/>
                    <a:pt x="126634" y="84268"/>
                    <a:pt x="126474" y="84438"/>
                  </a:cubicBezTo>
                  <a:cubicBezTo>
                    <a:pt x="125109" y="86597"/>
                    <a:pt x="123904" y="88872"/>
                    <a:pt x="122415" y="90959"/>
                  </a:cubicBezTo>
                  <a:cubicBezTo>
                    <a:pt x="119774" y="94688"/>
                    <a:pt x="116259" y="97141"/>
                    <a:pt x="111834" y="98283"/>
                  </a:cubicBezTo>
                  <a:cubicBezTo>
                    <a:pt x="109417" y="98908"/>
                    <a:pt x="106974" y="99197"/>
                    <a:pt x="104493" y="99197"/>
                  </a:cubicBezTo>
                  <a:cubicBezTo>
                    <a:pt x="103714" y="99197"/>
                    <a:pt x="102932" y="99168"/>
                    <a:pt x="102146" y="99113"/>
                  </a:cubicBezTo>
                  <a:cubicBezTo>
                    <a:pt x="99853" y="98943"/>
                    <a:pt x="97578" y="98711"/>
                    <a:pt x="95312" y="98355"/>
                  </a:cubicBezTo>
                  <a:cubicBezTo>
                    <a:pt x="90843" y="97659"/>
                    <a:pt x="86454" y="96633"/>
                    <a:pt x="82065" y="95571"/>
                  </a:cubicBezTo>
                  <a:cubicBezTo>
                    <a:pt x="74196" y="93662"/>
                    <a:pt x="66373" y="91601"/>
                    <a:pt x="58397" y="90147"/>
                  </a:cubicBezTo>
                  <a:cubicBezTo>
                    <a:pt x="52937" y="89157"/>
                    <a:pt x="47460" y="88176"/>
                    <a:pt x="41884" y="88095"/>
                  </a:cubicBezTo>
                  <a:cubicBezTo>
                    <a:pt x="41712" y="88122"/>
                    <a:pt x="41537" y="88139"/>
                    <a:pt x="41362" y="88139"/>
                  </a:cubicBezTo>
                  <a:cubicBezTo>
                    <a:pt x="41121" y="88139"/>
                    <a:pt x="40878" y="88107"/>
                    <a:pt x="40635" y="88024"/>
                  </a:cubicBezTo>
                  <a:cubicBezTo>
                    <a:pt x="39449" y="88319"/>
                    <a:pt x="38262" y="88604"/>
                    <a:pt x="37076" y="88916"/>
                  </a:cubicBezTo>
                  <a:cubicBezTo>
                    <a:pt x="33820" y="89790"/>
                    <a:pt x="30644" y="90879"/>
                    <a:pt x="27530" y="92163"/>
                  </a:cubicBezTo>
                  <a:cubicBezTo>
                    <a:pt x="25282" y="93091"/>
                    <a:pt x="22954" y="93680"/>
                    <a:pt x="20527" y="93725"/>
                  </a:cubicBezTo>
                  <a:cubicBezTo>
                    <a:pt x="20437" y="93726"/>
                    <a:pt x="20347" y="93727"/>
                    <a:pt x="20257" y="93727"/>
                  </a:cubicBezTo>
                  <a:cubicBezTo>
                    <a:pt x="17716" y="93727"/>
                    <a:pt x="15309" y="93119"/>
                    <a:pt x="13060" y="91896"/>
                  </a:cubicBezTo>
                  <a:cubicBezTo>
                    <a:pt x="12427" y="91548"/>
                    <a:pt x="11820" y="91164"/>
                    <a:pt x="11232" y="90754"/>
                  </a:cubicBezTo>
                  <a:cubicBezTo>
                    <a:pt x="10955" y="90754"/>
                    <a:pt x="10714" y="90692"/>
                    <a:pt x="10500" y="90593"/>
                  </a:cubicBezTo>
                  <a:cubicBezTo>
                    <a:pt x="9064" y="90593"/>
                    <a:pt x="7663" y="90344"/>
                    <a:pt x="6280" y="89951"/>
                  </a:cubicBezTo>
                  <a:cubicBezTo>
                    <a:pt x="4487" y="89443"/>
                    <a:pt x="2899" y="88550"/>
                    <a:pt x="1418" y="87435"/>
                  </a:cubicBezTo>
                  <a:cubicBezTo>
                    <a:pt x="1156" y="87234"/>
                    <a:pt x="894" y="86931"/>
                    <a:pt x="541" y="86931"/>
                  </a:cubicBezTo>
                  <a:cubicBezTo>
                    <a:pt x="425" y="86931"/>
                    <a:pt x="299" y="86964"/>
                    <a:pt x="161" y="87043"/>
                  </a:cubicBezTo>
                  <a:lnTo>
                    <a:pt x="161" y="144075"/>
                  </a:lnTo>
                  <a:lnTo>
                    <a:pt x="0" y="144075"/>
                  </a:lnTo>
                  <a:lnTo>
                    <a:pt x="0" y="160427"/>
                  </a:lnTo>
                  <a:lnTo>
                    <a:pt x="141845" y="160427"/>
                  </a:lnTo>
                  <a:lnTo>
                    <a:pt x="1418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0" name="Google Shape;1180;p31"/>
          <p:cNvSpPr/>
          <p:nvPr/>
        </p:nvSpPr>
        <p:spPr>
          <a:xfrm flipH="1">
            <a:off x="2853684" y="4928388"/>
            <a:ext cx="6285183" cy="215274"/>
          </a:xfrm>
          <a:custGeom>
            <a:rect b="b" l="l" r="r" t="t"/>
            <a:pathLst>
              <a:path extrusionOk="0" h="6721" w="196228">
                <a:moveTo>
                  <a:pt x="30642" y="1"/>
                </a:moveTo>
                <a:cubicBezTo>
                  <a:pt x="30545" y="1"/>
                  <a:pt x="30447" y="2"/>
                  <a:pt x="30350" y="3"/>
                </a:cubicBezTo>
                <a:cubicBezTo>
                  <a:pt x="25024" y="83"/>
                  <a:pt x="19716" y="351"/>
                  <a:pt x="14435" y="1082"/>
                </a:cubicBezTo>
                <a:cubicBezTo>
                  <a:pt x="10590" y="1609"/>
                  <a:pt x="6798" y="2358"/>
                  <a:pt x="3069" y="3402"/>
                </a:cubicBezTo>
                <a:cubicBezTo>
                  <a:pt x="2043" y="3696"/>
                  <a:pt x="1053" y="4116"/>
                  <a:pt x="1" y="4312"/>
                </a:cubicBezTo>
                <a:lnTo>
                  <a:pt x="1" y="6721"/>
                </a:lnTo>
                <a:lnTo>
                  <a:pt x="196228" y="6721"/>
                </a:lnTo>
                <a:cubicBezTo>
                  <a:pt x="195309" y="6221"/>
                  <a:pt x="194274" y="6043"/>
                  <a:pt x="193275" y="5775"/>
                </a:cubicBezTo>
                <a:cubicBezTo>
                  <a:pt x="184818" y="3464"/>
                  <a:pt x="176173" y="2251"/>
                  <a:pt x="167449" y="1600"/>
                </a:cubicBezTo>
                <a:cubicBezTo>
                  <a:pt x="163470" y="1305"/>
                  <a:pt x="159491" y="1181"/>
                  <a:pt x="155503" y="1163"/>
                </a:cubicBezTo>
                <a:cubicBezTo>
                  <a:pt x="155282" y="1162"/>
                  <a:pt x="155060" y="1162"/>
                  <a:pt x="154839" y="1162"/>
                </a:cubicBezTo>
                <a:cubicBezTo>
                  <a:pt x="149066" y="1162"/>
                  <a:pt x="143301" y="1386"/>
                  <a:pt x="137545" y="1859"/>
                </a:cubicBezTo>
                <a:cubicBezTo>
                  <a:pt x="134485" y="2108"/>
                  <a:pt x="131425" y="2376"/>
                  <a:pt x="128374" y="2760"/>
                </a:cubicBezTo>
                <a:cubicBezTo>
                  <a:pt x="124494" y="3241"/>
                  <a:pt x="120622" y="3687"/>
                  <a:pt x="116724" y="3955"/>
                </a:cubicBezTo>
                <a:cubicBezTo>
                  <a:pt x="112352" y="4249"/>
                  <a:pt x="107963" y="4392"/>
                  <a:pt x="103574" y="4455"/>
                </a:cubicBezTo>
                <a:cubicBezTo>
                  <a:pt x="102411" y="4470"/>
                  <a:pt x="101247" y="4477"/>
                  <a:pt x="100083" y="4477"/>
                </a:cubicBezTo>
                <a:cubicBezTo>
                  <a:pt x="94536" y="4477"/>
                  <a:pt x="88984" y="4315"/>
                  <a:pt x="83439" y="4116"/>
                </a:cubicBezTo>
                <a:cubicBezTo>
                  <a:pt x="81137" y="4026"/>
                  <a:pt x="78845" y="3910"/>
                  <a:pt x="76552" y="3777"/>
                </a:cubicBezTo>
                <a:cubicBezTo>
                  <a:pt x="73394" y="3598"/>
                  <a:pt x="70254" y="3384"/>
                  <a:pt x="67105" y="3179"/>
                </a:cubicBezTo>
                <a:cubicBezTo>
                  <a:pt x="65445" y="3063"/>
                  <a:pt x="63795" y="2938"/>
                  <a:pt x="62145" y="2804"/>
                </a:cubicBezTo>
                <a:cubicBezTo>
                  <a:pt x="59825" y="2617"/>
                  <a:pt x="57506" y="2421"/>
                  <a:pt x="55186" y="2224"/>
                </a:cubicBezTo>
                <a:cubicBezTo>
                  <a:pt x="53161" y="2046"/>
                  <a:pt x="51136" y="1867"/>
                  <a:pt x="49120" y="1680"/>
                </a:cubicBezTo>
                <a:cubicBezTo>
                  <a:pt x="46586" y="1439"/>
                  <a:pt x="44062" y="1189"/>
                  <a:pt x="41537" y="940"/>
                </a:cubicBezTo>
                <a:cubicBezTo>
                  <a:pt x="39619" y="752"/>
                  <a:pt x="37710" y="547"/>
                  <a:pt x="35792" y="378"/>
                </a:cubicBezTo>
                <a:cubicBezTo>
                  <a:pt x="34078" y="217"/>
                  <a:pt x="32364" y="1"/>
                  <a:pt x="306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1" name="Google Shape;1181;p31"/>
          <p:cNvGrpSpPr/>
          <p:nvPr/>
        </p:nvGrpSpPr>
        <p:grpSpPr>
          <a:xfrm rot="-3600030">
            <a:off x="5143642" y="3542102"/>
            <a:ext cx="473195" cy="943425"/>
            <a:chOff x="6299050" y="981775"/>
            <a:chExt cx="582600" cy="1161550"/>
          </a:xfrm>
        </p:grpSpPr>
        <p:sp>
          <p:nvSpPr>
            <p:cNvPr id="1182" name="Google Shape;1182;p31"/>
            <p:cNvSpPr/>
            <p:nvPr/>
          </p:nvSpPr>
          <p:spPr>
            <a:xfrm>
              <a:off x="6299050" y="1639325"/>
              <a:ext cx="582600" cy="5040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1"/>
            <p:cNvSpPr/>
            <p:nvPr/>
          </p:nvSpPr>
          <p:spPr>
            <a:xfrm>
              <a:off x="6299050" y="981775"/>
              <a:ext cx="582600" cy="5040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1"/>
            <p:cNvSpPr/>
            <p:nvPr/>
          </p:nvSpPr>
          <p:spPr>
            <a:xfrm>
              <a:off x="6299050" y="1311425"/>
              <a:ext cx="582600" cy="5040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31"/>
          <p:cNvGrpSpPr/>
          <p:nvPr/>
        </p:nvGrpSpPr>
        <p:grpSpPr>
          <a:xfrm>
            <a:off x="8182226" y="3472011"/>
            <a:ext cx="714229" cy="713653"/>
            <a:chOff x="3285550" y="1349075"/>
            <a:chExt cx="496475" cy="496075"/>
          </a:xfrm>
        </p:grpSpPr>
        <p:sp>
          <p:nvSpPr>
            <p:cNvPr id="1186" name="Google Shape;1186;p31"/>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1"/>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1"/>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1"/>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1"/>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1"/>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1"/>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1"/>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1"/>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1"/>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1"/>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1"/>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1"/>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1"/>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1"/>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1"/>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2" name="Google Shape;1202;p31"/>
          <p:cNvSpPr/>
          <p:nvPr/>
        </p:nvSpPr>
        <p:spPr>
          <a:xfrm>
            <a:off x="7093975" y="3932725"/>
            <a:ext cx="282900" cy="282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1"/>
          <p:cNvSpPr txBox="1"/>
          <p:nvPr>
            <p:ph type="title"/>
          </p:nvPr>
        </p:nvSpPr>
        <p:spPr>
          <a:xfrm>
            <a:off x="713100" y="1478400"/>
            <a:ext cx="3709200" cy="84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INTRODUCTION</a:t>
            </a:r>
            <a:endParaRPr/>
          </a:p>
        </p:txBody>
      </p:sp>
      <p:sp>
        <p:nvSpPr>
          <p:cNvPr id="1204" name="Google Shape;1204;p31"/>
          <p:cNvSpPr txBox="1"/>
          <p:nvPr>
            <p:ph idx="1" type="subTitle"/>
          </p:nvPr>
        </p:nvSpPr>
        <p:spPr>
          <a:xfrm>
            <a:off x="713100" y="2167800"/>
            <a:ext cx="3709200" cy="1497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Here you can give a brief description of the topic you want to talk about. If you want to talk about Mercury, you can say that it’s the smallest planet</a:t>
            </a:r>
            <a:endParaRPr/>
          </a:p>
        </p:txBody>
      </p:sp>
      <p:grpSp>
        <p:nvGrpSpPr>
          <p:cNvPr id="1205" name="Google Shape;1205;p31"/>
          <p:cNvGrpSpPr/>
          <p:nvPr/>
        </p:nvGrpSpPr>
        <p:grpSpPr>
          <a:xfrm>
            <a:off x="164650" y="3970856"/>
            <a:ext cx="1116375" cy="805844"/>
            <a:chOff x="1190300" y="3984881"/>
            <a:chExt cx="1116375" cy="805844"/>
          </a:xfrm>
        </p:grpSpPr>
        <p:sp>
          <p:nvSpPr>
            <p:cNvPr id="1206" name="Google Shape;1206;p31"/>
            <p:cNvSpPr/>
            <p:nvPr/>
          </p:nvSpPr>
          <p:spPr>
            <a:xfrm rot="5400000">
              <a:off x="1927099" y="4414228"/>
              <a:ext cx="150900" cy="231600"/>
            </a:xfrm>
            <a:prstGeom prst="chevron">
              <a:avLst>
                <a:gd fmla="val 65456"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1"/>
            <p:cNvSpPr/>
            <p:nvPr/>
          </p:nvSpPr>
          <p:spPr>
            <a:xfrm rot="5400000">
              <a:off x="1927099" y="4208292"/>
              <a:ext cx="150900" cy="231600"/>
            </a:xfrm>
            <a:prstGeom prst="chevron">
              <a:avLst>
                <a:gd fmla="val 65456"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1"/>
            <p:cNvSpPr/>
            <p:nvPr/>
          </p:nvSpPr>
          <p:spPr>
            <a:xfrm rot="5400000">
              <a:off x="1544799" y="3944531"/>
              <a:ext cx="150900" cy="231600"/>
            </a:xfrm>
            <a:prstGeom prst="chevron">
              <a:avLst>
                <a:gd fmla="val 65456"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1"/>
            <p:cNvSpPr/>
            <p:nvPr/>
          </p:nvSpPr>
          <p:spPr>
            <a:xfrm>
              <a:off x="1190300" y="4057450"/>
              <a:ext cx="69600" cy="69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1"/>
            <p:cNvSpPr/>
            <p:nvPr/>
          </p:nvSpPr>
          <p:spPr>
            <a:xfrm>
              <a:off x="1585450" y="4721125"/>
              <a:ext cx="69600" cy="696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1"/>
            <p:cNvSpPr/>
            <p:nvPr/>
          </p:nvSpPr>
          <p:spPr>
            <a:xfrm>
              <a:off x="2237075" y="4248650"/>
              <a:ext cx="69600" cy="696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1"/>
            <p:cNvSpPr/>
            <p:nvPr/>
          </p:nvSpPr>
          <p:spPr>
            <a:xfrm>
              <a:off x="2237075" y="4495225"/>
              <a:ext cx="69600" cy="69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3" name="Google Shape;1213;p31"/>
          <p:cNvSpPr/>
          <p:nvPr/>
        </p:nvSpPr>
        <p:spPr>
          <a:xfrm>
            <a:off x="2853675" y="4059625"/>
            <a:ext cx="156000" cy="156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60" name="Shape 8560"/>
        <p:cNvGrpSpPr/>
        <p:nvPr/>
      </p:nvGrpSpPr>
      <p:grpSpPr>
        <a:xfrm>
          <a:off x="0" y="0"/>
          <a:ext cx="0" cy="0"/>
          <a:chOff x="0" y="0"/>
          <a:chExt cx="0" cy="0"/>
        </a:xfrm>
      </p:grpSpPr>
      <p:sp>
        <p:nvSpPr>
          <p:cNvPr id="8561" name="Google Shape;8561;p67"/>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562" name="Google Shape;8562;p67"/>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563" name="Google Shape;8563;p67"/>
          <p:cNvGrpSpPr/>
          <p:nvPr/>
        </p:nvGrpSpPr>
        <p:grpSpPr>
          <a:xfrm>
            <a:off x="885675" y="1539249"/>
            <a:ext cx="276003" cy="357300"/>
            <a:chOff x="-50469125" y="3183175"/>
            <a:chExt cx="233150" cy="301825"/>
          </a:xfrm>
        </p:grpSpPr>
        <p:sp>
          <p:nvSpPr>
            <p:cNvPr id="8564" name="Google Shape;8564;p6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6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6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67"/>
          <p:cNvGrpSpPr/>
          <p:nvPr/>
        </p:nvGrpSpPr>
        <p:grpSpPr>
          <a:xfrm>
            <a:off x="845574" y="1974651"/>
            <a:ext cx="356205" cy="355288"/>
            <a:chOff x="-50504575" y="3550975"/>
            <a:chExt cx="300900" cy="300125"/>
          </a:xfrm>
        </p:grpSpPr>
        <p:sp>
          <p:nvSpPr>
            <p:cNvPr id="8568" name="Google Shape;8568;p6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6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6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6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67"/>
          <p:cNvGrpSpPr/>
          <p:nvPr/>
        </p:nvGrpSpPr>
        <p:grpSpPr>
          <a:xfrm>
            <a:off x="845574" y="2412893"/>
            <a:ext cx="356205" cy="354341"/>
            <a:chOff x="-50503000" y="3921175"/>
            <a:chExt cx="300900" cy="299325"/>
          </a:xfrm>
        </p:grpSpPr>
        <p:sp>
          <p:nvSpPr>
            <p:cNvPr id="8573" name="Google Shape;8573;p6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6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6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6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6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67"/>
          <p:cNvGrpSpPr/>
          <p:nvPr/>
        </p:nvGrpSpPr>
        <p:grpSpPr>
          <a:xfrm>
            <a:off x="3049627" y="1558811"/>
            <a:ext cx="355258" cy="356205"/>
            <a:chOff x="-48630025" y="3199700"/>
            <a:chExt cx="300100" cy="300900"/>
          </a:xfrm>
        </p:grpSpPr>
        <p:sp>
          <p:nvSpPr>
            <p:cNvPr id="8579" name="Google Shape;8579;p6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6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6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67"/>
          <p:cNvGrpSpPr/>
          <p:nvPr/>
        </p:nvGrpSpPr>
        <p:grpSpPr>
          <a:xfrm>
            <a:off x="3049627" y="1996107"/>
            <a:ext cx="355258" cy="355258"/>
            <a:chOff x="-48630025" y="3569100"/>
            <a:chExt cx="300100" cy="300100"/>
          </a:xfrm>
        </p:grpSpPr>
        <p:sp>
          <p:nvSpPr>
            <p:cNvPr id="8583" name="Google Shape;8583;p6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6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6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6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6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6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6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6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6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67"/>
          <p:cNvGrpSpPr/>
          <p:nvPr/>
        </p:nvGrpSpPr>
        <p:grpSpPr>
          <a:xfrm>
            <a:off x="3050101" y="2433403"/>
            <a:ext cx="354311" cy="353394"/>
            <a:chOff x="-48629225" y="3938500"/>
            <a:chExt cx="299300" cy="298525"/>
          </a:xfrm>
        </p:grpSpPr>
        <p:sp>
          <p:nvSpPr>
            <p:cNvPr id="8594" name="Google Shape;8594;p6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6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6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6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67"/>
          <p:cNvGrpSpPr/>
          <p:nvPr/>
        </p:nvGrpSpPr>
        <p:grpSpPr>
          <a:xfrm>
            <a:off x="1785504" y="2904744"/>
            <a:ext cx="311458" cy="354341"/>
            <a:chOff x="-46762575" y="3200500"/>
            <a:chExt cx="263100" cy="299325"/>
          </a:xfrm>
        </p:grpSpPr>
        <p:sp>
          <p:nvSpPr>
            <p:cNvPr id="8599" name="Google Shape;8599;p6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6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6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6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6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4" name="Google Shape;8604;p67"/>
          <p:cNvGrpSpPr/>
          <p:nvPr/>
        </p:nvGrpSpPr>
        <p:grpSpPr>
          <a:xfrm>
            <a:off x="1763589" y="3363466"/>
            <a:ext cx="355288" cy="312375"/>
            <a:chOff x="-46779900" y="3588000"/>
            <a:chExt cx="300125" cy="263875"/>
          </a:xfrm>
        </p:grpSpPr>
        <p:sp>
          <p:nvSpPr>
            <p:cNvPr id="8605" name="Google Shape;8605;p6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6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6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6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67"/>
          <p:cNvGrpSpPr/>
          <p:nvPr/>
        </p:nvGrpSpPr>
        <p:grpSpPr>
          <a:xfrm>
            <a:off x="1764062" y="3778388"/>
            <a:ext cx="354341" cy="353394"/>
            <a:chOff x="-46779100" y="3938500"/>
            <a:chExt cx="299325" cy="298525"/>
          </a:xfrm>
        </p:grpSpPr>
        <p:sp>
          <p:nvSpPr>
            <p:cNvPr id="8610" name="Google Shape;8610;p6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6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2" name="Google Shape;8612;p67"/>
          <p:cNvGrpSpPr/>
          <p:nvPr/>
        </p:nvGrpSpPr>
        <p:grpSpPr>
          <a:xfrm>
            <a:off x="3971800" y="2911255"/>
            <a:ext cx="355258" cy="355288"/>
            <a:chOff x="-44924250" y="3206000"/>
            <a:chExt cx="300100" cy="300125"/>
          </a:xfrm>
        </p:grpSpPr>
        <p:sp>
          <p:nvSpPr>
            <p:cNvPr id="8613" name="Google Shape;8613;p6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6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6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6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6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67"/>
          <p:cNvGrpSpPr/>
          <p:nvPr/>
        </p:nvGrpSpPr>
        <p:grpSpPr>
          <a:xfrm>
            <a:off x="1286286" y="1539249"/>
            <a:ext cx="355258" cy="355258"/>
            <a:chOff x="-50134375" y="3183175"/>
            <a:chExt cx="300100" cy="300100"/>
          </a:xfrm>
        </p:grpSpPr>
        <p:sp>
          <p:nvSpPr>
            <p:cNvPr id="8619" name="Google Shape;8619;p6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6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6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6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6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6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6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6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6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6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67"/>
          <p:cNvGrpSpPr/>
          <p:nvPr/>
        </p:nvGrpSpPr>
        <p:grpSpPr>
          <a:xfrm>
            <a:off x="1286286" y="1974651"/>
            <a:ext cx="355258" cy="355288"/>
            <a:chOff x="-50134375" y="3550975"/>
            <a:chExt cx="300100" cy="300125"/>
          </a:xfrm>
        </p:grpSpPr>
        <p:sp>
          <p:nvSpPr>
            <p:cNvPr id="8630" name="Google Shape;8630;p6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6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67"/>
          <p:cNvGrpSpPr/>
          <p:nvPr/>
        </p:nvGrpSpPr>
        <p:grpSpPr>
          <a:xfrm>
            <a:off x="1286286" y="2412183"/>
            <a:ext cx="355258" cy="355051"/>
            <a:chOff x="-50134375" y="3920575"/>
            <a:chExt cx="300100" cy="299925"/>
          </a:xfrm>
        </p:grpSpPr>
        <p:sp>
          <p:nvSpPr>
            <p:cNvPr id="8633" name="Google Shape;8633;p6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6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67"/>
          <p:cNvGrpSpPr/>
          <p:nvPr/>
        </p:nvGrpSpPr>
        <p:grpSpPr>
          <a:xfrm>
            <a:off x="3497010" y="1559758"/>
            <a:ext cx="357123" cy="355258"/>
            <a:chOff x="-48262200" y="3200500"/>
            <a:chExt cx="301675" cy="300100"/>
          </a:xfrm>
        </p:grpSpPr>
        <p:sp>
          <p:nvSpPr>
            <p:cNvPr id="8637" name="Google Shape;8637;p6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6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6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6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6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6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6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6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6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67"/>
          <p:cNvGrpSpPr/>
          <p:nvPr/>
        </p:nvGrpSpPr>
        <p:grpSpPr>
          <a:xfrm>
            <a:off x="3526383" y="1996847"/>
            <a:ext cx="298377" cy="354519"/>
            <a:chOff x="-48233050" y="3569725"/>
            <a:chExt cx="252050" cy="299475"/>
          </a:xfrm>
        </p:grpSpPr>
        <p:sp>
          <p:nvSpPr>
            <p:cNvPr id="8647" name="Google Shape;8647;p6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6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6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67"/>
          <p:cNvGrpSpPr/>
          <p:nvPr/>
        </p:nvGrpSpPr>
        <p:grpSpPr>
          <a:xfrm>
            <a:off x="3550148" y="2430591"/>
            <a:ext cx="250847" cy="358070"/>
            <a:chOff x="-48216525" y="3936125"/>
            <a:chExt cx="211900" cy="302475"/>
          </a:xfrm>
        </p:grpSpPr>
        <p:sp>
          <p:nvSpPr>
            <p:cNvPr id="8651" name="Google Shape;8651;p6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6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6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6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5" name="Google Shape;8655;p67"/>
          <p:cNvGrpSpPr/>
          <p:nvPr/>
        </p:nvGrpSpPr>
        <p:grpSpPr>
          <a:xfrm>
            <a:off x="2205866" y="2905661"/>
            <a:ext cx="355258" cy="355288"/>
            <a:chOff x="-46410500" y="3201275"/>
            <a:chExt cx="300100" cy="300125"/>
          </a:xfrm>
        </p:grpSpPr>
        <p:sp>
          <p:nvSpPr>
            <p:cNvPr id="8656" name="Google Shape;8656;p6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6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6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6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6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1" name="Google Shape;8661;p67"/>
          <p:cNvGrpSpPr/>
          <p:nvPr/>
        </p:nvGrpSpPr>
        <p:grpSpPr>
          <a:xfrm>
            <a:off x="2205866" y="3341092"/>
            <a:ext cx="355258" cy="356205"/>
            <a:chOff x="-46409700" y="3569100"/>
            <a:chExt cx="300100" cy="300900"/>
          </a:xfrm>
        </p:grpSpPr>
        <p:sp>
          <p:nvSpPr>
            <p:cNvPr id="8662" name="Google Shape;8662;p6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6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6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6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6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67"/>
          <p:cNvGrpSpPr/>
          <p:nvPr/>
        </p:nvGrpSpPr>
        <p:grpSpPr>
          <a:xfrm>
            <a:off x="2193747" y="3776524"/>
            <a:ext cx="379497" cy="358070"/>
            <a:chOff x="-46422300" y="3936925"/>
            <a:chExt cx="320575" cy="302475"/>
          </a:xfrm>
        </p:grpSpPr>
        <p:sp>
          <p:nvSpPr>
            <p:cNvPr id="8668" name="Google Shape;8668;p6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6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0" name="Google Shape;8670;p67"/>
          <p:cNvGrpSpPr/>
          <p:nvPr/>
        </p:nvGrpSpPr>
        <p:grpSpPr>
          <a:xfrm>
            <a:off x="3971326" y="3330852"/>
            <a:ext cx="356205" cy="355258"/>
            <a:chOff x="-44914800" y="3560450"/>
            <a:chExt cx="300900" cy="300100"/>
          </a:xfrm>
        </p:grpSpPr>
        <p:sp>
          <p:nvSpPr>
            <p:cNvPr id="8671" name="Google Shape;8671;p6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6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6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6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6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6" name="Google Shape;8676;p67"/>
          <p:cNvGrpSpPr/>
          <p:nvPr/>
        </p:nvGrpSpPr>
        <p:grpSpPr>
          <a:xfrm>
            <a:off x="1726378" y="1539486"/>
            <a:ext cx="354311" cy="354104"/>
            <a:chOff x="-49764975" y="3183375"/>
            <a:chExt cx="299300" cy="299125"/>
          </a:xfrm>
        </p:grpSpPr>
        <p:sp>
          <p:nvSpPr>
            <p:cNvPr id="8677" name="Google Shape;8677;p6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6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6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6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6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6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6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6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6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6" name="Google Shape;8686;p67"/>
          <p:cNvGrpSpPr/>
          <p:nvPr/>
        </p:nvGrpSpPr>
        <p:grpSpPr>
          <a:xfrm>
            <a:off x="1726378" y="1974947"/>
            <a:ext cx="354311" cy="355909"/>
            <a:chOff x="-49764975" y="3551225"/>
            <a:chExt cx="299300" cy="300650"/>
          </a:xfrm>
        </p:grpSpPr>
        <p:sp>
          <p:nvSpPr>
            <p:cNvPr id="8687" name="Google Shape;8687;p6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6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6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6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6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6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6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6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6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6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6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8" name="Google Shape;8698;p67"/>
          <p:cNvGrpSpPr/>
          <p:nvPr/>
        </p:nvGrpSpPr>
        <p:grpSpPr>
          <a:xfrm>
            <a:off x="1724040" y="2411710"/>
            <a:ext cx="358987" cy="355525"/>
            <a:chOff x="-49766550" y="3920175"/>
            <a:chExt cx="303250" cy="300325"/>
          </a:xfrm>
        </p:grpSpPr>
        <p:sp>
          <p:nvSpPr>
            <p:cNvPr id="8699" name="Google Shape;8699;p6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6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6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6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67"/>
          <p:cNvGrpSpPr/>
          <p:nvPr/>
        </p:nvGrpSpPr>
        <p:grpSpPr>
          <a:xfrm>
            <a:off x="3939571" y="1559758"/>
            <a:ext cx="357123" cy="354341"/>
            <a:chOff x="-47892800" y="3200500"/>
            <a:chExt cx="301675" cy="299325"/>
          </a:xfrm>
        </p:grpSpPr>
        <p:sp>
          <p:nvSpPr>
            <p:cNvPr id="8704" name="Google Shape;8704;p6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6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6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6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6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6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67"/>
          <p:cNvGrpSpPr/>
          <p:nvPr/>
        </p:nvGrpSpPr>
        <p:grpSpPr>
          <a:xfrm>
            <a:off x="4003437" y="1996107"/>
            <a:ext cx="229391" cy="355258"/>
            <a:chOff x="-47839250" y="3569100"/>
            <a:chExt cx="193775" cy="300100"/>
          </a:xfrm>
        </p:grpSpPr>
        <p:sp>
          <p:nvSpPr>
            <p:cNvPr id="8711" name="Google Shape;8711;p6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6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6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6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6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6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67"/>
          <p:cNvGrpSpPr/>
          <p:nvPr/>
        </p:nvGrpSpPr>
        <p:grpSpPr>
          <a:xfrm>
            <a:off x="3940503" y="2432456"/>
            <a:ext cx="355258" cy="356205"/>
            <a:chOff x="-47892800" y="3937700"/>
            <a:chExt cx="300100" cy="300900"/>
          </a:xfrm>
        </p:grpSpPr>
        <p:sp>
          <p:nvSpPr>
            <p:cNvPr id="8718" name="Google Shape;8718;p6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6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6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6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6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6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6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6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67"/>
          <p:cNvGrpSpPr/>
          <p:nvPr/>
        </p:nvGrpSpPr>
        <p:grpSpPr>
          <a:xfrm>
            <a:off x="2645798" y="2926170"/>
            <a:ext cx="355258" cy="311458"/>
            <a:chOff x="-46042675" y="3218600"/>
            <a:chExt cx="300100" cy="263100"/>
          </a:xfrm>
        </p:grpSpPr>
        <p:sp>
          <p:nvSpPr>
            <p:cNvPr id="8727" name="Google Shape;8727;p6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6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6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6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6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6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67"/>
          <p:cNvGrpSpPr/>
          <p:nvPr/>
        </p:nvGrpSpPr>
        <p:grpSpPr>
          <a:xfrm>
            <a:off x="2645798" y="3340619"/>
            <a:ext cx="355258" cy="323118"/>
            <a:chOff x="-46042675" y="3568700"/>
            <a:chExt cx="300100" cy="272950"/>
          </a:xfrm>
        </p:grpSpPr>
        <p:sp>
          <p:nvSpPr>
            <p:cNvPr id="8734" name="Google Shape;8734;p6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6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6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6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8" name="Google Shape;8738;p67"/>
          <p:cNvGrpSpPr/>
          <p:nvPr/>
        </p:nvGrpSpPr>
        <p:grpSpPr>
          <a:xfrm>
            <a:off x="2687749" y="3777589"/>
            <a:ext cx="271357" cy="356057"/>
            <a:chOff x="-46007225" y="3937825"/>
            <a:chExt cx="229225" cy="300775"/>
          </a:xfrm>
        </p:grpSpPr>
        <p:sp>
          <p:nvSpPr>
            <p:cNvPr id="8739" name="Google Shape;8739;p6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6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6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6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6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6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6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6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6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6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67"/>
          <p:cNvGrpSpPr/>
          <p:nvPr/>
        </p:nvGrpSpPr>
        <p:grpSpPr>
          <a:xfrm>
            <a:off x="3993241" y="3767675"/>
            <a:ext cx="312375" cy="357596"/>
            <a:chOff x="-44895900" y="3929450"/>
            <a:chExt cx="263875" cy="302075"/>
          </a:xfrm>
        </p:grpSpPr>
        <p:sp>
          <p:nvSpPr>
            <p:cNvPr id="8750" name="Google Shape;8750;p6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6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6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6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6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6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67"/>
          <p:cNvGrpSpPr/>
          <p:nvPr/>
        </p:nvGrpSpPr>
        <p:grpSpPr>
          <a:xfrm>
            <a:off x="2167060" y="1550436"/>
            <a:ext cx="356205" cy="332885"/>
            <a:chOff x="-49397175" y="3192625"/>
            <a:chExt cx="300900" cy="281200"/>
          </a:xfrm>
        </p:grpSpPr>
        <p:sp>
          <p:nvSpPr>
            <p:cNvPr id="8757" name="Google Shape;8757;p6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6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6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6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6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6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6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67"/>
          <p:cNvGrpSpPr/>
          <p:nvPr/>
        </p:nvGrpSpPr>
        <p:grpSpPr>
          <a:xfrm>
            <a:off x="2193163" y="1974651"/>
            <a:ext cx="304000" cy="356205"/>
            <a:chOff x="-49375900" y="3550975"/>
            <a:chExt cx="256800" cy="300900"/>
          </a:xfrm>
        </p:grpSpPr>
        <p:sp>
          <p:nvSpPr>
            <p:cNvPr id="8765" name="Google Shape;8765;p6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6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6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6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6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6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67"/>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6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6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6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6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6" name="Google Shape;8776;p67"/>
          <p:cNvGrpSpPr/>
          <p:nvPr/>
        </p:nvGrpSpPr>
        <p:grpSpPr>
          <a:xfrm>
            <a:off x="2188516" y="2411946"/>
            <a:ext cx="313293" cy="356205"/>
            <a:chOff x="-49378250" y="3920375"/>
            <a:chExt cx="264650" cy="300900"/>
          </a:xfrm>
        </p:grpSpPr>
        <p:sp>
          <p:nvSpPr>
            <p:cNvPr id="8777" name="Google Shape;8777;p6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6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6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6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6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6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6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4" name="Google Shape;8784;p67"/>
          <p:cNvGrpSpPr/>
          <p:nvPr/>
        </p:nvGrpSpPr>
        <p:grpSpPr>
          <a:xfrm>
            <a:off x="907504" y="2904744"/>
            <a:ext cx="312375" cy="357123"/>
            <a:chOff x="-47505300" y="3200500"/>
            <a:chExt cx="263875" cy="301675"/>
          </a:xfrm>
        </p:grpSpPr>
        <p:sp>
          <p:nvSpPr>
            <p:cNvPr id="8785" name="Google Shape;8785;p6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6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6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6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6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6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6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6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6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6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6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6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6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67"/>
          <p:cNvGrpSpPr/>
          <p:nvPr/>
        </p:nvGrpSpPr>
        <p:grpSpPr>
          <a:xfrm>
            <a:off x="885604" y="3341092"/>
            <a:ext cx="356176" cy="355051"/>
            <a:chOff x="-47524975" y="3569100"/>
            <a:chExt cx="300875" cy="299925"/>
          </a:xfrm>
        </p:grpSpPr>
        <p:sp>
          <p:nvSpPr>
            <p:cNvPr id="8799" name="Google Shape;8799;p6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6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6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6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6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4" name="Google Shape;8804;p67"/>
          <p:cNvGrpSpPr/>
          <p:nvPr/>
        </p:nvGrpSpPr>
        <p:grpSpPr>
          <a:xfrm>
            <a:off x="886062" y="3820354"/>
            <a:ext cx="355258" cy="270410"/>
            <a:chOff x="-47523400" y="3973950"/>
            <a:chExt cx="300100" cy="228425"/>
          </a:xfrm>
        </p:grpSpPr>
        <p:sp>
          <p:nvSpPr>
            <p:cNvPr id="8805" name="Google Shape;8805;p6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6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6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6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6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0" name="Google Shape;8810;p67"/>
          <p:cNvGrpSpPr/>
          <p:nvPr/>
        </p:nvGrpSpPr>
        <p:grpSpPr>
          <a:xfrm>
            <a:off x="3091183" y="2903353"/>
            <a:ext cx="354341" cy="357596"/>
            <a:chOff x="-45673275" y="3199325"/>
            <a:chExt cx="299325" cy="302075"/>
          </a:xfrm>
        </p:grpSpPr>
        <p:sp>
          <p:nvSpPr>
            <p:cNvPr id="8811" name="Google Shape;8811;p6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6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6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4" name="Google Shape;8814;p67"/>
          <p:cNvGrpSpPr/>
          <p:nvPr/>
        </p:nvGrpSpPr>
        <p:grpSpPr>
          <a:xfrm>
            <a:off x="3090251" y="3361602"/>
            <a:ext cx="356205" cy="314240"/>
            <a:chOff x="-45674075" y="3586425"/>
            <a:chExt cx="300900" cy="265450"/>
          </a:xfrm>
        </p:grpSpPr>
        <p:sp>
          <p:nvSpPr>
            <p:cNvPr id="8815" name="Google Shape;8815;p6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6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67"/>
          <p:cNvGrpSpPr/>
          <p:nvPr/>
        </p:nvGrpSpPr>
        <p:grpSpPr>
          <a:xfrm>
            <a:off x="3091183" y="3777441"/>
            <a:ext cx="354341" cy="356205"/>
            <a:chOff x="-45673275" y="3937700"/>
            <a:chExt cx="299325" cy="300900"/>
          </a:xfrm>
        </p:grpSpPr>
        <p:sp>
          <p:nvSpPr>
            <p:cNvPr id="8818" name="Google Shape;8818;p6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6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6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6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6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6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4" name="Google Shape;8824;p67"/>
          <p:cNvGrpSpPr/>
          <p:nvPr/>
        </p:nvGrpSpPr>
        <p:grpSpPr>
          <a:xfrm>
            <a:off x="2205349" y="4270225"/>
            <a:ext cx="356205" cy="356205"/>
            <a:chOff x="-44512325" y="3176075"/>
            <a:chExt cx="300900" cy="300900"/>
          </a:xfrm>
        </p:grpSpPr>
        <p:sp>
          <p:nvSpPr>
            <p:cNvPr id="8825" name="Google Shape;8825;p6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6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6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67"/>
          <p:cNvGrpSpPr/>
          <p:nvPr/>
        </p:nvGrpSpPr>
        <p:grpSpPr>
          <a:xfrm>
            <a:off x="2608689" y="1539249"/>
            <a:ext cx="354341" cy="354341"/>
            <a:chOff x="-49027775" y="3183175"/>
            <a:chExt cx="299325" cy="299325"/>
          </a:xfrm>
        </p:grpSpPr>
        <p:sp>
          <p:nvSpPr>
            <p:cNvPr id="8829" name="Google Shape;8829;p6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6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6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6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67"/>
          <p:cNvGrpSpPr/>
          <p:nvPr/>
        </p:nvGrpSpPr>
        <p:grpSpPr>
          <a:xfrm>
            <a:off x="2608230" y="1974651"/>
            <a:ext cx="355258" cy="357152"/>
            <a:chOff x="-49027775" y="3550975"/>
            <a:chExt cx="300100" cy="301700"/>
          </a:xfrm>
        </p:grpSpPr>
        <p:sp>
          <p:nvSpPr>
            <p:cNvPr id="8834" name="Google Shape;8834;p6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6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6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6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6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6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6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6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6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6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4" name="Google Shape;8844;p67"/>
          <p:cNvGrpSpPr/>
          <p:nvPr/>
        </p:nvGrpSpPr>
        <p:grpSpPr>
          <a:xfrm>
            <a:off x="2606306" y="2411710"/>
            <a:ext cx="359106" cy="355525"/>
            <a:chOff x="-49031025" y="3920175"/>
            <a:chExt cx="303350" cy="300325"/>
          </a:xfrm>
        </p:grpSpPr>
        <p:sp>
          <p:nvSpPr>
            <p:cNvPr id="8845" name="Google Shape;8845;p6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6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6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6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6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6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1" name="Google Shape;8851;p67"/>
          <p:cNvGrpSpPr/>
          <p:nvPr/>
        </p:nvGrpSpPr>
        <p:grpSpPr>
          <a:xfrm>
            <a:off x="1322411" y="2904744"/>
            <a:ext cx="356176" cy="354341"/>
            <a:chOff x="-47155575" y="3200500"/>
            <a:chExt cx="300875" cy="299325"/>
          </a:xfrm>
        </p:grpSpPr>
        <p:sp>
          <p:nvSpPr>
            <p:cNvPr id="8852" name="Google Shape;8852;p6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6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6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6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6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6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67"/>
          <p:cNvGrpSpPr/>
          <p:nvPr/>
        </p:nvGrpSpPr>
        <p:grpSpPr>
          <a:xfrm>
            <a:off x="1322870" y="3341092"/>
            <a:ext cx="355258" cy="355258"/>
            <a:chOff x="-47154800" y="3569100"/>
            <a:chExt cx="300100" cy="300100"/>
          </a:xfrm>
        </p:grpSpPr>
        <p:sp>
          <p:nvSpPr>
            <p:cNvPr id="8859" name="Google Shape;8859;p6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6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6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6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6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6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5" name="Google Shape;8865;p67"/>
          <p:cNvGrpSpPr/>
          <p:nvPr/>
        </p:nvGrpSpPr>
        <p:grpSpPr>
          <a:xfrm>
            <a:off x="1323343" y="3779305"/>
            <a:ext cx="354311" cy="353423"/>
            <a:chOff x="-47154000" y="3939275"/>
            <a:chExt cx="299300" cy="298550"/>
          </a:xfrm>
        </p:grpSpPr>
        <p:sp>
          <p:nvSpPr>
            <p:cNvPr id="8866" name="Google Shape;8866;p6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6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6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6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67"/>
          <p:cNvGrpSpPr/>
          <p:nvPr/>
        </p:nvGrpSpPr>
        <p:grpSpPr>
          <a:xfrm>
            <a:off x="3548633" y="2904744"/>
            <a:ext cx="312375" cy="354341"/>
            <a:chOff x="-45286550" y="3200500"/>
            <a:chExt cx="263875" cy="299325"/>
          </a:xfrm>
        </p:grpSpPr>
        <p:sp>
          <p:nvSpPr>
            <p:cNvPr id="8871" name="Google Shape;8871;p6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6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6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67"/>
          <p:cNvGrpSpPr/>
          <p:nvPr/>
        </p:nvGrpSpPr>
        <p:grpSpPr>
          <a:xfrm>
            <a:off x="3548633" y="3342039"/>
            <a:ext cx="312375" cy="354311"/>
            <a:chOff x="-45286550" y="3569900"/>
            <a:chExt cx="263875" cy="299300"/>
          </a:xfrm>
        </p:grpSpPr>
        <p:sp>
          <p:nvSpPr>
            <p:cNvPr id="8875" name="Google Shape;8875;p6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6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6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6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6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6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1" name="Google Shape;8881;p67"/>
          <p:cNvGrpSpPr/>
          <p:nvPr/>
        </p:nvGrpSpPr>
        <p:grpSpPr>
          <a:xfrm>
            <a:off x="3559820" y="3778388"/>
            <a:ext cx="290001" cy="355258"/>
            <a:chOff x="-45277900" y="3938500"/>
            <a:chExt cx="244975" cy="300100"/>
          </a:xfrm>
        </p:grpSpPr>
        <p:sp>
          <p:nvSpPr>
            <p:cNvPr id="8882" name="Google Shape;8882;p6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6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6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6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67"/>
          <p:cNvGrpSpPr/>
          <p:nvPr/>
        </p:nvGrpSpPr>
        <p:grpSpPr>
          <a:xfrm>
            <a:off x="2645769" y="4247490"/>
            <a:ext cx="355258" cy="355258"/>
            <a:chOff x="-44502875" y="3576975"/>
            <a:chExt cx="300100" cy="300100"/>
          </a:xfrm>
        </p:grpSpPr>
        <p:sp>
          <p:nvSpPr>
            <p:cNvPr id="8887" name="Google Shape;8887;p6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6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6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67"/>
          <p:cNvGrpSpPr/>
          <p:nvPr/>
        </p:nvGrpSpPr>
        <p:grpSpPr>
          <a:xfrm>
            <a:off x="4858981" y="1973145"/>
            <a:ext cx="356196" cy="354670"/>
            <a:chOff x="-13946200" y="3647075"/>
            <a:chExt cx="353650" cy="352100"/>
          </a:xfrm>
        </p:grpSpPr>
        <p:sp>
          <p:nvSpPr>
            <p:cNvPr id="8891" name="Google Shape;8891;p6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6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6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6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6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6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7" name="Google Shape;8897;p67"/>
          <p:cNvGrpSpPr/>
          <p:nvPr/>
        </p:nvGrpSpPr>
        <p:grpSpPr>
          <a:xfrm>
            <a:off x="6642374" y="1532628"/>
            <a:ext cx="357002" cy="354267"/>
            <a:chOff x="-12163025" y="3214275"/>
            <a:chExt cx="354450" cy="351700"/>
          </a:xfrm>
        </p:grpSpPr>
        <p:sp>
          <p:nvSpPr>
            <p:cNvPr id="8898" name="Google Shape;8898;p6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6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6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67"/>
          <p:cNvGrpSpPr/>
          <p:nvPr/>
        </p:nvGrpSpPr>
        <p:grpSpPr>
          <a:xfrm>
            <a:off x="6643154" y="1972365"/>
            <a:ext cx="355441" cy="356232"/>
            <a:chOff x="-12160675" y="3647875"/>
            <a:chExt cx="352900" cy="353650"/>
          </a:xfrm>
        </p:grpSpPr>
        <p:sp>
          <p:nvSpPr>
            <p:cNvPr id="8902" name="Google Shape;8902;p6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6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6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6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6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6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6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67"/>
          <p:cNvGrpSpPr/>
          <p:nvPr/>
        </p:nvGrpSpPr>
        <p:grpSpPr>
          <a:xfrm>
            <a:off x="6653870" y="2416821"/>
            <a:ext cx="354635" cy="356232"/>
            <a:chOff x="-12160675" y="4081850"/>
            <a:chExt cx="352100" cy="353650"/>
          </a:xfrm>
        </p:grpSpPr>
        <p:sp>
          <p:nvSpPr>
            <p:cNvPr id="8910" name="Google Shape;8910;p6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6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6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6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6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6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6" name="Google Shape;8916;p67"/>
          <p:cNvGrpSpPr/>
          <p:nvPr/>
        </p:nvGrpSpPr>
        <p:grpSpPr>
          <a:xfrm>
            <a:off x="4858836" y="2891264"/>
            <a:ext cx="355416" cy="355652"/>
            <a:chOff x="-10391650" y="3180600"/>
            <a:chExt cx="352875" cy="353075"/>
          </a:xfrm>
        </p:grpSpPr>
        <p:sp>
          <p:nvSpPr>
            <p:cNvPr id="8917" name="Google Shape;8917;p6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6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6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6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6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6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67"/>
          <p:cNvGrpSpPr/>
          <p:nvPr/>
        </p:nvGrpSpPr>
        <p:grpSpPr>
          <a:xfrm>
            <a:off x="4858835" y="3368062"/>
            <a:ext cx="354635" cy="353890"/>
            <a:chOff x="-10390875" y="3616350"/>
            <a:chExt cx="352100" cy="351325"/>
          </a:xfrm>
        </p:grpSpPr>
        <p:sp>
          <p:nvSpPr>
            <p:cNvPr id="8924" name="Google Shape;8924;p6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6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6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7" name="Google Shape;8927;p67"/>
          <p:cNvGrpSpPr/>
          <p:nvPr/>
        </p:nvGrpSpPr>
        <p:grpSpPr>
          <a:xfrm>
            <a:off x="7525810" y="2892727"/>
            <a:ext cx="312585" cy="354670"/>
            <a:chOff x="-10370400" y="4049550"/>
            <a:chExt cx="310350" cy="352100"/>
          </a:xfrm>
        </p:grpSpPr>
        <p:sp>
          <p:nvSpPr>
            <p:cNvPr id="8928" name="Google Shape;8928;p6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6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6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6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6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67"/>
          <p:cNvGrpSpPr/>
          <p:nvPr/>
        </p:nvGrpSpPr>
        <p:grpSpPr>
          <a:xfrm>
            <a:off x="6630066" y="2891668"/>
            <a:ext cx="379236" cy="354847"/>
            <a:chOff x="-8674650" y="3210975"/>
            <a:chExt cx="376525" cy="352275"/>
          </a:xfrm>
        </p:grpSpPr>
        <p:sp>
          <p:nvSpPr>
            <p:cNvPr id="8934" name="Google Shape;8934;p6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6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6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6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6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6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0" name="Google Shape;8940;p67"/>
          <p:cNvGrpSpPr/>
          <p:nvPr/>
        </p:nvGrpSpPr>
        <p:grpSpPr>
          <a:xfrm>
            <a:off x="5301563" y="1973145"/>
            <a:ext cx="356221" cy="354670"/>
            <a:chOff x="-13512225" y="3647075"/>
            <a:chExt cx="353675" cy="352100"/>
          </a:xfrm>
        </p:grpSpPr>
        <p:sp>
          <p:nvSpPr>
            <p:cNvPr id="8941" name="Google Shape;8941;p6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6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6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6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6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6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6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6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6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6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1" name="Google Shape;8951;p67"/>
          <p:cNvGrpSpPr/>
          <p:nvPr/>
        </p:nvGrpSpPr>
        <p:grpSpPr>
          <a:xfrm>
            <a:off x="5311876" y="2417211"/>
            <a:ext cx="356221" cy="355451"/>
            <a:chOff x="-13512225" y="4080275"/>
            <a:chExt cx="353675" cy="352875"/>
          </a:xfrm>
        </p:grpSpPr>
        <p:sp>
          <p:nvSpPr>
            <p:cNvPr id="8952" name="Google Shape;8952;p6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6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6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6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6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6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6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6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6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6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6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67"/>
          <p:cNvGrpSpPr/>
          <p:nvPr/>
        </p:nvGrpSpPr>
        <p:grpSpPr>
          <a:xfrm>
            <a:off x="7084956" y="1564572"/>
            <a:ext cx="356196" cy="290379"/>
            <a:chOff x="-11728250" y="3245400"/>
            <a:chExt cx="353650" cy="288275"/>
          </a:xfrm>
        </p:grpSpPr>
        <p:sp>
          <p:nvSpPr>
            <p:cNvPr id="8964" name="Google Shape;8964;p6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6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6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6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6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9" name="Google Shape;8969;p67"/>
          <p:cNvGrpSpPr/>
          <p:nvPr/>
        </p:nvGrpSpPr>
        <p:grpSpPr>
          <a:xfrm>
            <a:off x="7117464" y="2417211"/>
            <a:ext cx="311804" cy="355451"/>
            <a:chOff x="-11703850" y="4081850"/>
            <a:chExt cx="309575" cy="352875"/>
          </a:xfrm>
        </p:grpSpPr>
        <p:sp>
          <p:nvSpPr>
            <p:cNvPr id="8970" name="Google Shape;8970;p6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6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6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6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6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6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6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6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67"/>
          <p:cNvGrpSpPr/>
          <p:nvPr/>
        </p:nvGrpSpPr>
        <p:grpSpPr>
          <a:xfrm>
            <a:off x="5306120" y="2891364"/>
            <a:ext cx="357002" cy="355451"/>
            <a:chOff x="-9958475" y="3180025"/>
            <a:chExt cx="354450" cy="352875"/>
          </a:xfrm>
        </p:grpSpPr>
        <p:sp>
          <p:nvSpPr>
            <p:cNvPr id="8979" name="Google Shape;8979;p6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6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6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67"/>
          <p:cNvGrpSpPr/>
          <p:nvPr/>
        </p:nvGrpSpPr>
        <p:grpSpPr>
          <a:xfrm>
            <a:off x="5315247" y="3367345"/>
            <a:ext cx="337966" cy="355325"/>
            <a:chOff x="-9949025" y="3615575"/>
            <a:chExt cx="335550" cy="352750"/>
          </a:xfrm>
        </p:grpSpPr>
        <p:sp>
          <p:nvSpPr>
            <p:cNvPr id="8983" name="Google Shape;8983;p6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6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6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6" name="Google Shape;8986;p67"/>
          <p:cNvGrpSpPr/>
          <p:nvPr/>
        </p:nvGrpSpPr>
        <p:grpSpPr>
          <a:xfrm>
            <a:off x="7950093" y="2890851"/>
            <a:ext cx="360175" cy="358423"/>
            <a:chOff x="-9961625" y="4048175"/>
            <a:chExt cx="357600" cy="355825"/>
          </a:xfrm>
        </p:grpSpPr>
        <p:sp>
          <p:nvSpPr>
            <p:cNvPr id="8987" name="Google Shape;8987;p6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6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6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6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6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6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67"/>
          <p:cNvGrpSpPr/>
          <p:nvPr/>
        </p:nvGrpSpPr>
        <p:grpSpPr>
          <a:xfrm>
            <a:off x="6636814" y="3366363"/>
            <a:ext cx="364959" cy="357289"/>
            <a:chOff x="-8680950" y="3624225"/>
            <a:chExt cx="362350" cy="354700"/>
          </a:xfrm>
        </p:grpSpPr>
        <p:sp>
          <p:nvSpPr>
            <p:cNvPr id="8994" name="Google Shape;8994;p6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6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6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6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6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6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67"/>
          <p:cNvGrpSpPr/>
          <p:nvPr/>
        </p:nvGrpSpPr>
        <p:grpSpPr>
          <a:xfrm>
            <a:off x="5773058" y="1532024"/>
            <a:ext cx="313365" cy="355476"/>
            <a:chOff x="-13056975" y="3212300"/>
            <a:chExt cx="311125" cy="352900"/>
          </a:xfrm>
        </p:grpSpPr>
        <p:sp>
          <p:nvSpPr>
            <p:cNvPr id="9001" name="Google Shape;9001;p6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6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6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6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5" name="Google Shape;9005;p67"/>
          <p:cNvGrpSpPr/>
          <p:nvPr/>
        </p:nvGrpSpPr>
        <p:grpSpPr>
          <a:xfrm>
            <a:off x="5750446" y="1972818"/>
            <a:ext cx="358588" cy="355325"/>
            <a:chOff x="-13077450" y="3647075"/>
            <a:chExt cx="356025" cy="352750"/>
          </a:xfrm>
        </p:grpSpPr>
        <p:sp>
          <p:nvSpPr>
            <p:cNvPr id="9006" name="Google Shape;9006;p6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6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6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67"/>
          <p:cNvGrpSpPr/>
          <p:nvPr/>
        </p:nvGrpSpPr>
        <p:grpSpPr>
          <a:xfrm>
            <a:off x="5761552" y="2416418"/>
            <a:ext cx="357002" cy="357037"/>
            <a:chOff x="-13079025" y="4079475"/>
            <a:chExt cx="354450" cy="354450"/>
          </a:xfrm>
        </p:grpSpPr>
        <p:sp>
          <p:nvSpPr>
            <p:cNvPr id="9010" name="Google Shape;9010;p6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6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6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6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67"/>
          <p:cNvGrpSpPr/>
          <p:nvPr/>
        </p:nvGrpSpPr>
        <p:grpSpPr>
          <a:xfrm>
            <a:off x="7534619" y="1532427"/>
            <a:ext cx="356221" cy="354670"/>
            <a:chOff x="-11292700" y="3213875"/>
            <a:chExt cx="353675" cy="352100"/>
          </a:xfrm>
        </p:grpSpPr>
        <p:sp>
          <p:nvSpPr>
            <p:cNvPr id="9015" name="Google Shape;9015;p6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6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6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6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6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6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6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2" name="Google Shape;9022;p67"/>
          <p:cNvGrpSpPr/>
          <p:nvPr/>
        </p:nvGrpSpPr>
        <p:grpSpPr>
          <a:xfrm>
            <a:off x="7528677" y="1972365"/>
            <a:ext cx="368106" cy="356232"/>
            <a:chOff x="-11299000" y="3647875"/>
            <a:chExt cx="365475" cy="353650"/>
          </a:xfrm>
        </p:grpSpPr>
        <p:sp>
          <p:nvSpPr>
            <p:cNvPr id="9023" name="Google Shape;9023;p6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6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6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6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6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6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67"/>
          <p:cNvGrpSpPr/>
          <p:nvPr/>
        </p:nvGrpSpPr>
        <p:grpSpPr>
          <a:xfrm>
            <a:off x="7544139" y="2428316"/>
            <a:ext cx="357808" cy="333240"/>
            <a:chOff x="-11295075" y="4092875"/>
            <a:chExt cx="355250" cy="330825"/>
          </a:xfrm>
        </p:grpSpPr>
        <p:sp>
          <p:nvSpPr>
            <p:cNvPr id="9030" name="Google Shape;9030;p6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6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6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6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6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5" name="Google Shape;9035;p67"/>
          <p:cNvGrpSpPr/>
          <p:nvPr/>
        </p:nvGrpSpPr>
        <p:grpSpPr>
          <a:xfrm>
            <a:off x="5769739" y="2891364"/>
            <a:ext cx="312585" cy="355451"/>
            <a:chOff x="-9500075" y="3180800"/>
            <a:chExt cx="310350" cy="352875"/>
          </a:xfrm>
        </p:grpSpPr>
        <p:sp>
          <p:nvSpPr>
            <p:cNvPr id="9036" name="Google Shape;9036;p6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6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6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6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6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6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6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6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6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5" name="Google Shape;9045;p67"/>
          <p:cNvGrpSpPr/>
          <p:nvPr/>
        </p:nvGrpSpPr>
        <p:grpSpPr>
          <a:xfrm>
            <a:off x="5747530" y="3366879"/>
            <a:ext cx="356221" cy="356257"/>
            <a:chOff x="-9523700" y="3614000"/>
            <a:chExt cx="353675" cy="353675"/>
          </a:xfrm>
        </p:grpSpPr>
        <p:sp>
          <p:nvSpPr>
            <p:cNvPr id="9046" name="Google Shape;9046;p6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6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6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6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6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6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6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6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6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67"/>
          <p:cNvGrpSpPr/>
          <p:nvPr/>
        </p:nvGrpSpPr>
        <p:grpSpPr>
          <a:xfrm>
            <a:off x="7532481" y="3389521"/>
            <a:ext cx="356221" cy="354670"/>
            <a:chOff x="-9523700" y="4049550"/>
            <a:chExt cx="353675" cy="352100"/>
          </a:xfrm>
        </p:grpSpPr>
        <p:sp>
          <p:nvSpPr>
            <p:cNvPr id="9056" name="Google Shape;9056;p6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6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6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6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6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6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6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67"/>
          <p:cNvGrpSpPr/>
          <p:nvPr/>
        </p:nvGrpSpPr>
        <p:grpSpPr>
          <a:xfrm>
            <a:off x="7088596" y="3389494"/>
            <a:ext cx="357002" cy="311029"/>
            <a:chOff x="-8209150" y="3659675"/>
            <a:chExt cx="354450" cy="308775"/>
          </a:xfrm>
        </p:grpSpPr>
        <p:sp>
          <p:nvSpPr>
            <p:cNvPr id="9064" name="Google Shape;9064;p6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6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6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6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6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6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0" name="Google Shape;9070;p67"/>
          <p:cNvGrpSpPr/>
          <p:nvPr/>
        </p:nvGrpSpPr>
        <p:grpSpPr>
          <a:xfrm>
            <a:off x="6202157" y="2418407"/>
            <a:ext cx="356221" cy="353059"/>
            <a:chOff x="-12643475" y="4081850"/>
            <a:chExt cx="353675" cy="350500"/>
          </a:xfrm>
        </p:grpSpPr>
        <p:sp>
          <p:nvSpPr>
            <p:cNvPr id="9071" name="Google Shape;9071;p6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6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6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6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5" name="Google Shape;9075;p67"/>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76" name="Google Shape;9076;p67"/>
          <p:cNvGrpSpPr/>
          <p:nvPr/>
        </p:nvGrpSpPr>
        <p:grpSpPr>
          <a:xfrm>
            <a:off x="7984757" y="2428316"/>
            <a:ext cx="356221" cy="333240"/>
            <a:chOff x="-10858725" y="4092875"/>
            <a:chExt cx="353675" cy="330825"/>
          </a:xfrm>
        </p:grpSpPr>
        <p:sp>
          <p:nvSpPr>
            <p:cNvPr id="9077" name="Google Shape;9077;p6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6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6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6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6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6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3" name="Google Shape;9083;p67"/>
          <p:cNvGrpSpPr/>
          <p:nvPr/>
        </p:nvGrpSpPr>
        <p:grpSpPr>
          <a:xfrm>
            <a:off x="6243280" y="3367282"/>
            <a:ext cx="252278" cy="355451"/>
            <a:chOff x="-9039300" y="3614000"/>
            <a:chExt cx="250475" cy="352875"/>
          </a:xfrm>
        </p:grpSpPr>
        <p:sp>
          <p:nvSpPr>
            <p:cNvPr id="9084" name="Google Shape;9084;p6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6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6" name="Google Shape;9086;p67"/>
          <p:cNvGrpSpPr/>
          <p:nvPr/>
        </p:nvGrpSpPr>
        <p:grpSpPr>
          <a:xfrm>
            <a:off x="7975246" y="3389521"/>
            <a:ext cx="354635" cy="354670"/>
            <a:chOff x="-9088150" y="4049550"/>
            <a:chExt cx="352100" cy="352100"/>
          </a:xfrm>
        </p:grpSpPr>
        <p:sp>
          <p:nvSpPr>
            <p:cNvPr id="9087" name="Google Shape;9087;p6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6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6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6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6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6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67"/>
          <p:cNvGrpSpPr/>
          <p:nvPr/>
        </p:nvGrpSpPr>
        <p:grpSpPr>
          <a:xfrm>
            <a:off x="7109610" y="2891754"/>
            <a:ext cx="315757" cy="354670"/>
            <a:chOff x="-8191825" y="3174500"/>
            <a:chExt cx="313500" cy="352100"/>
          </a:xfrm>
        </p:grpSpPr>
        <p:sp>
          <p:nvSpPr>
            <p:cNvPr id="9094" name="Google Shape;9094;p6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6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6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7" name="Google Shape;9097;p67"/>
          <p:cNvGrpSpPr/>
          <p:nvPr/>
        </p:nvGrpSpPr>
        <p:grpSpPr>
          <a:xfrm>
            <a:off x="4858968" y="1532275"/>
            <a:ext cx="356221" cy="354973"/>
            <a:chOff x="-13947000" y="3212800"/>
            <a:chExt cx="353675" cy="352400"/>
          </a:xfrm>
        </p:grpSpPr>
        <p:sp>
          <p:nvSpPr>
            <p:cNvPr id="9098" name="Google Shape;9098;p6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6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0" name="Google Shape;9100;p67"/>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1" name="Google Shape;9101;p67"/>
          <p:cNvGrpSpPr/>
          <p:nvPr/>
        </p:nvGrpSpPr>
        <p:grpSpPr>
          <a:xfrm>
            <a:off x="5301563" y="1531633"/>
            <a:ext cx="356221" cy="356257"/>
            <a:chOff x="-13512225" y="3211525"/>
            <a:chExt cx="353675" cy="353675"/>
          </a:xfrm>
        </p:grpSpPr>
        <p:sp>
          <p:nvSpPr>
            <p:cNvPr id="9102" name="Google Shape;9102;p6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6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6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6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6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7" name="Google Shape;9107;p67"/>
          <p:cNvGrpSpPr/>
          <p:nvPr/>
        </p:nvGrpSpPr>
        <p:grpSpPr>
          <a:xfrm>
            <a:off x="6191845" y="1532024"/>
            <a:ext cx="356221" cy="355476"/>
            <a:chOff x="-12643475" y="3212300"/>
            <a:chExt cx="353675" cy="352900"/>
          </a:xfrm>
        </p:grpSpPr>
        <p:sp>
          <p:nvSpPr>
            <p:cNvPr id="9108" name="Google Shape;9108;p6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6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6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6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6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6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6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6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6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7" name="Google Shape;9117;p67"/>
          <p:cNvGrpSpPr/>
          <p:nvPr/>
        </p:nvGrpSpPr>
        <p:grpSpPr>
          <a:xfrm>
            <a:off x="6191845" y="1983798"/>
            <a:ext cx="356221" cy="333366"/>
            <a:chOff x="-12643475" y="3657325"/>
            <a:chExt cx="353675" cy="330950"/>
          </a:xfrm>
        </p:grpSpPr>
        <p:sp>
          <p:nvSpPr>
            <p:cNvPr id="9118" name="Google Shape;9118;p6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6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6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6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6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6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4" name="Google Shape;9124;p67"/>
          <p:cNvGrpSpPr/>
          <p:nvPr/>
        </p:nvGrpSpPr>
        <p:grpSpPr>
          <a:xfrm>
            <a:off x="7974847" y="1532427"/>
            <a:ext cx="355416" cy="354670"/>
            <a:chOff x="-10857925" y="3213875"/>
            <a:chExt cx="352875" cy="352100"/>
          </a:xfrm>
        </p:grpSpPr>
        <p:sp>
          <p:nvSpPr>
            <p:cNvPr id="9125" name="Google Shape;9125;p6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6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6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6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6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6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6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6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6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6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5" name="Google Shape;9135;p67"/>
          <p:cNvGrpSpPr/>
          <p:nvPr/>
        </p:nvGrpSpPr>
        <p:grpSpPr>
          <a:xfrm>
            <a:off x="6191762" y="2891855"/>
            <a:ext cx="356096" cy="354469"/>
            <a:chOff x="-9089725" y="3180200"/>
            <a:chExt cx="353550" cy="351900"/>
          </a:xfrm>
        </p:grpSpPr>
        <p:sp>
          <p:nvSpPr>
            <p:cNvPr id="9136" name="Google Shape;9136;p6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6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8" name="Google Shape;9138;p67"/>
          <p:cNvGrpSpPr/>
          <p:nvPr/>
        </p:nvGrpSpPr>
        <p:grpSpPr>
          <a:xfrm>
            <a:off x="7083760" y="1971660"/>
            <a:ext cx="358588" cy="357642"/>
            <a:chOff x="7083760" y="1971660"/>
            <a:chExt cx="358588" cy="357642"/>
          </a:xfrm>
        </p:grpSpPr>
        <p:sp>
          <p:nvSpPr>
            <p:cNvPr id="9139" name="Google Shape;9139;p6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6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6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6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6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6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6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6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6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6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6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6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54" name="Shape 9154"/>
        <p:cNvGrpSpPr/>
        <p:nvPr/>
      </p:nvGrpSpPr>
      <p:grpSpPr>
        <a:xfrm>
          <a:off x="0" y="0"/>
          <a:ext cx="0" cy="0"/>
          <a:chOff x="0" y="0"/>
          <a:chExt cx="0" cy="0"/>
        </a:xfrm>
      </p:grpSpPr>
      <p:sp>
        <p:nvSpPr>
          <p:cNvPr id="9155" name="Google Shape;9155;p6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9156" name="Google Shape;9156;p68"/>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7" name="Google Shape;9157;p68"/>
          <p:cNvGrpSpPr/>
          <p:nvPr/>
        </p:nvGrpSpPr>
        <p:grpSpPr>
          <a:xfrm>
            <a:off x="748855" y="2243507"/>
            <a:ext cx="452798" cy="449473"/>
            <a:chOff x="-21322300" y="3693325"/>
            <a:chExt cx="306400" cy="304150"/>
          </a:xfrm>
        </p:grpSpPr>
        <p:sp>
          <p:nvSpPr>
            <p:cNvPr id="9158" name="Google Shape;9158;p6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6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6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6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2" name="Google Shape;9162;p68"/>
          <p:cNvGrpSpPr/>
          <p:nvPr/>
        </p:nvGrpSpPr>
        <p:grpSpPr>
          <a:xfrm>
            <a:off x="748263" y="2810244"/>
            <a:ext cx="453980" cy="422540"/>
            <a:chOff x="-21322300" y="4077125"/>
            <a:chExt cx="307200" cy="285925"/>
          </a:xfrm>
        </p:grpSpPr>
        <p:sp>
          <p:nvSpPr>
            <p:cNvPr id="9163" name="Google Shape;9163;p6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6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6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6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6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6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6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6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6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6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6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6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5" name="Google Shape;9175;p68"/>
          <p:cNvGrpSpPr/>
          <p:nvPr/>
        </p:nvGrpSpPr>
        <p:grpSpPr>
          <a:xfrm>
            <a:off x="3525440" y="1689128"/>
            <a:ext cx="451653" cy="450212"/>
            <a:chOff x="-19394200" y="3333800"/>
            <a:chExt cx="305625" cy="304650"/>
          </a:xfrm>
        </p:grpSpPr>
        <p:sp>
          <p:nvSpPr>
            <p:cNvPr id="9176" name="Google Shape;9176;p6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6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6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6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6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6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6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6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6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5" name="Google Shape;9185;p68"/>
          <p:cNvGrpSpPr/>
          <p:nvPr/>
        </p:nvGrpSpPr>
        <p:grpSpPr>
          <a:xfrm>
            <a:off x="3524276" y="2243580"/>
            <a:ext cx="453980" cy="449325"/>
            <a:chOff x="-19396575" y="3708500"/>
            <a:chExt cx="307200" cy="304050"/>
          </a:xfrm>
        </p:grpSpPr>
        <p:sp>
          <p:nvSpPr>
            <p:cNvPr id="9186" name="Google Shape;9186;p6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6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6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9" name="Google Shape;9189;p68"/>
          <p:cNvGrpSpPr/>
          <p:nvPr/>
        </p:nvGrpSpPr>
        <p:grpSpPr>
          <a:xfrm>
            <a:off x="3518457" y="2796461"/>
            <a:ext cx="465618" cy="450101"/>
            <a:chOff x="-19394200" y="4084200"/>
            <a:chExt cx="315075" cy="304575"/>
          </a:xfrm>
        </p:grpSpPr>
        <p:sp>
          <p:nvSpPr>
            <p:cNvPr id="9190" name="Google Shape;9190;p6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6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6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6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6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6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6" name="Google Shape;9196;p68"/>
          <p:cNvGrpSpPr/>
          <p:nvPr/>
        </p:nvGrpSpPr>
        <p:grpSpPr>
          <a:xfrm>
            <a:off x="6324167" y="1689001"/>
            <a:ext cx="400447" cy="450470"/>
            <a:chOff x="-17526750" y="3309200"/>
            <a:chExt cx="270975" cy="304825"/>
          </a:xfrm>
        </p:grpSpPr>
        <p:sp>
          <p:nvSpPr>
            <p:cNvPr id="9197" name="Google Shape;9197;p6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6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6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6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6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2" name="Google Shape;9202;p68"/>
          <p:cNvGrpSpPr/>
          <p:nvPr/>
        </p:nvGrpSpPr>
        <p:grpSpPr>
          <a:xfrm>
            <a:off x="6300319" y="2244173"/>
            <a:ext cx="448143" cy="448143"/>
            <a:chOff x="-17542500" y="3684100"/>
            <a:chExt cx="303250" cy="303250"/>
          </a:xfrm>
        </p:grpSpPr>
        <p:sp>
          <p:nvSpPr>
            <p:cNvPr id="9203" name="Google Shape;9203;p6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6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6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6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6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6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6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0" name="Google Shape;9210;p68"/>
          <p:cNvGrpSpPr/>
          <p:nvPr/>
        </p:nvGrpSpPr>
        <p:grpSpPr>
          <a:xfrm>
            <a:off x="6299728" y="2810817"/>
            <a:ext cx="449325" cy="421395"/>
            <a:chOff x="-17542500" y="4068450"/>
            <a:chExt cx="304050" cy="285150"/>
          </a:xfrm>
        </p:grpSpPr>
        <p:sp>
          <p:nvSpPr>
            <p:cNvPr id="9211" name="Google Shape;9211;p6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6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6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6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6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6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7" name="Google Shape;9217;p68"/>
          <p:cNvGrpSpPr/>
          <p:nvPr/>
        </p:nvGrpSpPr>
        <p:grpSpPr>
          <a:xfrm>
            <a:off x="3530150" y="3342211"/>
            <a:ext cx="343404" cy="449325"/>
            <a:chOff x="-15652200" y="3335975"/>
            <a:chExt cx="232375" cy="304050"/>
          </a:xfrm>
        </p:grpSpPr>
        <p:sp>
          <p:nvSpPr>
            <p:cNvPr id="9218" name="Google Shape;9218;p6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6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6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6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6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6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6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6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6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7" name="Google Shape;9227;p68"/>
          <p:cNvGrpSpPr/>
          <p:nvPr/>
        </p:nvGrpSpPr>
        <p:grpSpPr>
          <a:xfrm>
            <a:off x="1303491" y="1689573"/>
            <a:ext cx="450470" cy="449325"/>
            <a:chOff x="-20946600" y="3317850"/>
            <a:chExt cx="304825" cy="304050"/>
          </a:xfrm>
        </p:grpSpPr>
        <p:sp>
          <p:nvSpPr>
            <p:cNvPr id="9228" name="Google Shape;9228;p6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6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6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1" name="Google Shape;9231;p68"/>
          <p:cNvGrpSpPr/>
          <p:nvPr/>
        </p:nvGrpSpPr>
        <p:grpSpPr>
          <a:xfrm>
            <a:off x="1304064" y="2243729"/>
            <a:ext cx="449325" cy="449030"/>
            <a:chOff x="-20945825" y="3692175"/>
            <a:chExt cx="304050" cy="303850"/>
          </a:xfrm>
        </p:grpSpPr>
        <p:sp>
          <p:nvSpPr>
            <p:cNvPr id="9232" name="Google Shape;9232;p6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6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6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6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6" name="Google Shape;9236;p68"/>
          <p:cNvGrpSpPr/>
          <p:nvPr/>
        </p:nvGrpSpPr>
        <p:grpSpPr>
          <a:xfrm>
            <a:off x="1329667" y="2797442"/>
            <a:ext cx="398119" cy="448143"/>
            <a:chOff x="-20930075" y="4066100"/>
            <a:chExt cx="269400" cy="303250"/>
          </a:xfrm>
        </p:grpSpPr>
        <p:sp>
          <p:nvSpPr>
            <p:cNvPr id="9237" name="Google Shape;9237;p6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6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9" name="Google Shape;9239;p68"/>
          <p:cNvGrpSpPr/>
          <p:nvPr/>
        </p:nvGrpSpPr>
        <p:grpSpPr>
          <a:xfrm>
            <a:off x="4110888" y="1689848"/>
            <a:ext cx="372516" cy="448771"/>
            <a:chOff x="-18994100" y="3334775"/>
            <a:chExt cx="252075" cy="303675"/>
          </a:xfrm>
        </p:grpSpPr>
        <p:sp>
          <p:nvSpPr>
            <p:cNvPr id="9240" name="Google Shape;9240;p6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6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6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6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4" name="Google Shape;9244;p68"/>
          <p:cNvGrpSpPr/>
          <p:nvPr/>
        </p:nvGrpSpPr>
        <p:grpSpPr>
          <a:xfrm>
            <a:off x="4125445" y="2244743"/>
            <a:ext cx="343404" cy="446998"/>
            <a:chOff x="-18983850" y="3710075"/>
            <a:chExt cx="232375" cy="302475"/>
          </a:xfrm>
        </p:grpSpPr>
        <p:sp>
          <p:nvSpPr>
            <p:cNvPr id="9245" name="Google Shape;9245;p6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6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6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6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9" name="Google Shape;9249;p68"/>
          <p:cNvGrpSpPr/>
          <p:nvPr/>
        </p:nvGrpSpPr>
        <p:grpSpPr>
          <a:xfrm>
            <a:off x="4071911" y="2797422"/>
            <a:ext cx="450470" cy="448180"/>
            <a:chOff x="-19020075" y="4084200"/>
            <a:chExt cx="304825" cy="303275"/>
          </a:xfrm>
        </p:grpSpPr>
        <p:sp>
          <p:nvSpPr>
            <p:cNvPr id="9250" name="Google Shape;9250;p6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6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6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6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6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6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6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6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6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9" name="Google Shape;9259;p68"/>
          <p:cNvGrpSpPr/>
          <p:nvPr/>
        </p:nvGrpSpPr>
        <p:grpSpPr>
          <a:xfrm>
            <a:off x="6889176" y="1689001"/>
            <a:ext cx="396937" cy="450470"/>
            <a:chOff x="-17149475" y="3309200"/>
            <a:chExt cx="268600" cy="304825"/>
          </a:xfrm>
        </p:grpSpPr>
        <p:sp>
          <p:nvSpPr>
            <p:cNvPr id="9260" name="Google Shape;9260;p6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6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2" name="Google Shape;9262;p68"/>
          <p:cNvGrpSpPr/>
          <p:nvPr/>
        </p:nvGrpSpPr>
        <p:grpSpPr>
          <a:xfrm>
            <a:off x="6862982" y="2258120"/>
            <a:ext cx="449325" cy="420249"/>
            <a:chOff x="-17168375" y="3692750"/>
            <a:chExt cx="304050" cy="284375"/>
          </a:xfrm>
        </p:grpSpPr>
        <p:sp>
          <p:nvSpPr>
            <p:cNvPr id="9263" name="Google Shape;9263;p6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6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6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6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6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6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6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0" name="Google Shape;9270;p68"/>
          <p:cNvGrpSpPr/>
          <p:nvPr/>
        </p:nvGrpSpPr>
        <p:grpSpPr>
          <a:xfrm>
            <a:off x="6859491" y="2796852"/>
            <a:ext cx="456308" cy="449325"/>
            <a:chOff x="-17170750" y="4058800"/>
            <a:chExt cx="308775" cy="304050"/>
          </a:xfrm>
        </p:grpSpPr>
        <p:sp>
          <p:nvSpPr>
            <p:cNvPr id="9271" name="Google Shape;9271;p6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6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6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6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6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6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6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6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6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6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6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6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6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6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6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6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6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8" name="Google Shape;9288;p68"/>
          <p:cNvGrpSpPr/>
          <p:nvPr/>
        </p:nvGrpSpPr>
        <p:grpSpPr>
          <a:xfrm>
            <a:off x="5721388" y="3343358"/>
            <a:ext cx="450470" cy="446998"/>
            <a:chOff x="-15688425" y="3707725"/>
            <a:chExt cx="304825" cy="302475"/>
          </a:xfrm>
        </p:grpSpPr>
        <p:sp>
          <p:nvSpPr>
            <p:cNvPr id="9289" name="Google Shape;9289;p6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6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6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6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6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6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5" name="Google Shape;9295;p68"/>
          <p:cNvGrpSpPr/>
          <p:nvPr/>
        </p:nvGrpSpPr>
        <p:grpSpPr>
          <a:xfrm>
            <a:off x="1865544" y="1690441"/>
            <a:ext cx="451653" cy="447589"/>
            <a:chOff x="-20572500" y="3319025"/>
            <a:chExt cx="305625" cy="302875"/>
          </a:xfrm>
        </p:grpSpPr>
        <p:sp>
          <p:nvSpPr>
            <p:cNvPr id="9296" name="Google Shape;9296;p6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6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8" name="Google Shape;9298;p68"/>
          <p:cNvGrpSpPr/>
          <p:nvPr/>
        </p:nvGrpSpPr>
        <p:grpSpPr>
          <a:xfrm>
            <a:off x="1866708" y="2305410"/>
            <a:ext cx="449325" cy="325670"/>
            <a:chOff x="-20571700" y="3722875"/>
            <a:chExt cx="304050" cy="220375"/>
          </a:xfrm>
        </p:grpSpPr>
        <p:sp>
          <p:nvSpPr>
            <p:cNvPr id="9299" name="Google Shape;9299;p6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6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6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6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6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68"/>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6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6" name="Google Shape;9306;p68"/>
          <p:cNvGrpSpPr/>
          <p:nvPr/>
        </p:nvGrpSpPr>
        <p:grpSpPr>
          <a:xfrm>
            <a:off x="1866135" y="2796278"/>
            <a:ext cx="450470" cy="450470"/>
            <a:chOff x="-20571700" y="4066875"/>
            <a:chExt cx="304825" cy="304825"/>
          </a:xfrm>
        </p:grpSpPr>
        <p:sp>
          <p:nvSpPr>
            <p:cNvPr id="9307" name="Google Shape;9307;p6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6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6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6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6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6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3" name="Google Shape;9313;p68"/>
          <p:cNvGrpSpPr/>
          <p:nvPr/>
        </p:nvGrpSpPr>
        <p:grpSpPr>
          <a:xfrm>
            <a:off x="4632837" y="1688259"/>
            <a:ext cx="453980" cy="451948"/>
            <a:chOff x="-18645175" y="3334200"/>
            <a:chExt cx="307200" cy="305825"/>
          </a:xfrm>
        </p:grpSpPr>
        <p:sp>
          <p:nvSpPr>
            <p:cNvPr id="9314" name="Google Shape;9314;p6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6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6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6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6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9" name="Google Shape;9319;p68"/>
          <p:cNvGrpSpPr/>
          <p:nvPr/>
        </p:nvGrpSpPr>
        <p:grpSpPr>
          <a:xfrm>
            <a:off x="4633429" y="2242989"/>
            <a:ext cx="452798" cy="450507"/>
            <a:chOff x="-18645175" y="3708500"/>
            <a:chExt cx="306400" cy="304850"/>
          </a:xfrm>
        </p:grpSpPr>
        <p:sp>
          <p:nvSpPr>
            <p:cNvPr id="9320" name="Google Shape;9320;p6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6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6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6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6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6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6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7" name="Google Shape;9327;p68"/>
          <p:cNvGrpSpPr/>
          <p:nvPr/>
        </p:nvGrpSpPr>
        <p:grpSpPr>
          <a:xfrm>
            <a:off x="4631101" y="2795630"/>
            <a:ext cx="457453" cy="451763"/>
            <a:chOff x="-18647525" y="4082625"/>
            <a:chExt cx="309550" cy="305700"/>
          </a:xfrm>
        </p:grpSpPr>
        <p:sp>
          <p:nvSpPr>
            <p:cNvPr id="9328" name="Google Shape;9328;p6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6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6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6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2" name="Google Shape;9332;p68"/>
          <p:cNvGrpSpPr/>
          <p:nvPr/>
        </p:nvGrpSpPr>
        <p:grpSpPr>
          <a:xfrm>
            <a:off x="7441485" y="1689592"/>
            <a:ext cx="395755" cy="449288"/>
            <a:chOff x="-16775350" y="3309200"/>
            <a:chExt cx="267800" cy="304025"/>
          </a:xfrm>
        </p:grpSpPr>
        <p:sp>
          <p:nvSpPr>
            <p:cNvPr id="9333" name="Google Shape;9333;p6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6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6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6" name="Google Shape;9336;p68"/>
          <p:cNvGrpSpPr/>
          <p:nvPr/>
        </p:nvGrpSpPr>
        <p:grpSpPr>
          <a:xfrm>
            <a:off x="7441485" y="2241827"/>
            <a:ext cx="395755" cy="452835"/>
            <a:chOff x="-16775350" y="3683300"/>
            <a:chExt cx="267800" cy="306425"/>
          </a:xfrm>
        </p:grpSpPr>
        <p:sp>
          <p:nvSpPr>
            <p:cNvPr id="9337" name="Google Shape;9337;p6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6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6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0" name="Google Shape;9340;p68"/>
          <p:cNvGrpSpPr/>
          <p:nvPr/>
        </p:nvGrpSpPr>
        <p:grpSpPr>
          <a:xfrm>
            <a:off x="7413536" y="2796870"/>
            <a:ext cx="451653" cy="449288"/>
            <a:chOff x="-16794250" y="4058225"/>
            <a:chExt cx="305625" cy="304025"/>
          </a:xfrm>
        </p:grpSpPr>
        <p:sp>
          <p:nvSpPr>
            <p:cNvPr id="9341" name="Google Shape;9341;p6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6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6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6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6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6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6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6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6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50" name="Google Shape;9350;p68"/>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1" name="Google Shape;9351;p68"/>
          <p:cNvGrpSpPr/>
          <p:nvPr/>
        </p:nvGrpSpPr>
        <p:grpSpPr>
          <a:xfrm>
            <a:off x="2414953" y="1689573"/>
            <a:ext cx="457453" cy="449325"/>
            <a:chOff x="-20199150" y="3317850"/>
            <a:chExt cx="309550" cy="304050"/>
          </a:xfrm>
        </p:grpSpPr>
        <p:sp>
          <p:nvSpPr>
            <p:cNvPr id="9352" name="Google Shape;9352;p6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6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6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6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6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6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6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9" name="Google Shape;9359;p68"/>
          <p:cNvGrpSpPr/>
          <p:nvPr/>
        </p:nvGrpSpPr>
        <p:grpSpPr>
          <a:xfrm>
            <a:off x="2417281" y="2242861"/>
            <a:ext cx="452798" cy="450766"/>
            <a:chOff x="-20199150" y="3693150"/>
            <a:chExt cx="306400" cy="305025"/>
          </a:xfrm>
        </p:grpSpPr>
        <p:sp>
          <p:nvSpPr>
            <p:cNvPr id="9360" name="Google Shape;9360;p6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6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6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6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6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6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6" name="Google Shape;9366;p68"/>
          <p:cNvGrpSpPr/>
          <p:nvPr/>
        </p:nvGrpSpPr>
        <p:grpSpPr>
          <a:xfrm>
            <a:off x="2417854" y="2795687"/>
            <a:ext cx="451653" cy="451653"/>
            <a:chOff x="-20197575" y="4066875"/>
            <a:chExt cx="305625" cy="305625"/>
          </a:xfrm>
        </p:grpSpPr>
        <p:sp>
          <p:nvSpPr>
            <p:cNvPr id="9367" name="Google Shape;9367;p6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6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6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6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6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6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6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6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5" name="Google Shape;9375;p68"/>
          <p:cNvGrpSpPr/>
          <p:nvPr/>
        </p:nvGrpSpPr>
        <p:grpSpPr>
          <a:xfrm>
            <a:off x="5200071" y="1687520"/>
            <a:ext cx="449325" cy="453426"/>
            <a:chOff x="-18271050" y="3333200"/>
            <a:chExt cx="304050" cy="306825"/>
          </a:xfrm>
        </p:grpSpPr>
        <p:sp>
          <p:nvSpPr>
            <p:cNvPr id="9376" name="Google Shape;9376;p6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6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6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6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6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1" name="Google Shape;9381;p68"/>
          <p:cNvGrpSpPr/>
          <p:nvPr/>
        </p:nvGrpSpPr>
        <p:grpSpPr>
          <a:xfrm>
            <a:off x="5200644" y="2244171"/>
            <a:ext cx="448180" cy="448143"/>
            <a:chOff x="-18270275" y="3710875"/>
            <a:chExt cx="303275" cy="303250"/>
          </a:xfrm>
        </p:grpSpPr>
        <p:sp>
          <p:nvSpPr>
            <p:cNvPr id="9382" name="Google Shape;9382;p6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6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6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6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6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6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68"/>
          <p:cNvGrpSpPr/>
          <p:nvPr/>
        </p:nvGrpSpPr>
        <p:grpSpPr>
          <a:xfrm>
            <a:off x="5254196" y="2797422"/>
            <a:ext cx="341076" cy="448180"/>
            <a:chOff x="-18234025" y="4084200"/>
            <a:chExt cx="230800" cy="303275"/>
          </a:xfrm>
        </p:grpSpPr>
        <p:sp>
          <p:nvSpPr>
            <p:cNvPr id="9389" name="Google Shape;9389;p6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6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6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2" name="Google Shape;9392;p68"/>
          <p:cNvGrpSpPr/>
          <p:nvPr/>
        </p:nvGrpSpPr>
        <p:grpSpPr>
          <a:xfrm>
            <a:off x="2366751" y="3341641"/>
            <a:ext cx="449325" cy="450470"/>
            <a:chOff x="-16419350" y="3308400"/>
            <a:chExt cx="304050" cy="304825"/>
          </a:xfrm>
        </p:grpSpPr>
        <p:sp>
          <p:nvSpPr>
            <p:cNvPr id="9393" name="Google Shape;9393;p6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6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6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6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6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6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6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0" name="Google Shape;9400;p68"/>
          <p:cNvGrpSpPr/>
          <p:nvPr/>
        </p:nvGrpSpPr>
        <p:grpSpPr>
          <a:xfrm>
            <a:off x="4638306" y="3340423"/>
            <a:ext cx="395755" cy="452872"/>
            <a:chOff x="-16401225" y="3683275"/>
            <a:chExt cx="267800" cy="306450"/>
          </a:xfrm>
        </p:grpSpPr>
        <p:sp>
          <p:nvSpPr>
            <p:cNvPr id="9401" name="Google Shape;9401;p6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6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6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6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6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6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6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8" name="Google Shape;9408;p68"/>
          <p:cNvGrpSpPr/>
          <p:nvPr/>
        </p:nvGrpSpPr>
        <p:grpSpPr>
          <a:xfrm>
            <a:off x="8003755" y="2797062"/>
            <a:ext cx="450470" cy="448180"/>
            <a:chOff x="-16419350" y="4058200"/>
            <a:chExt cx="304825" cy="303275"/>
          </a:xfrm>
        </p:grpSpPr>
        <p:sp>
          <p:nvSpPr>
            <p:cNvPr id="9409" name="Google Shape;9409;p6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6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6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6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6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6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6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6" name="Google Shape;9416;p68"/>
          <p:cNvGrpSpPr/>
          <p:nvPr/>
        </p:nvGrpSpPr>
        <p:grpSpPr>
          <a:xfrm>
            <a:off x="4030643" y="3343080"/>
            <a:ext cx="450507" cy="447589"/>
            <a:chOff x="-15296200" y="3326900"/>
            <a:chExt cx="304850" cy="302875"/>
          </a:xfrm>
        </p:grpSpPr>
        <p:sp>
          <p:nvSpPr>
            <p:cNvPr id="9417" name="Google Shape;9417;p6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6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6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6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6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2" name="Google Shape;9422;p68"/>
          <p:cNvGrpSpPr/>
          <p:nvPr/>
        </p:nvGrpSpPr>
        <p:grpSpPr>
          <a:xfrm>
            <a:off x="2946296" y="1706881"/>
            <a:ext cx="486566" cy="414708"/>
            <a:chOff x="-19835275" y="3330250"/>
            <a:chExt cx="329250" cy="280625"/>
          </a:xfrm>
        </p:grpSpPr>
        <p:sp>
          <p:nvSpPr>
            <p:cNvPr id="9423" name="Google Shape;9423;p6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6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6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6" name="Google Shape;9426;p68"/>
          <p:cNvGrpSpPr/>
          <p:nvPr/>
        </p:nvGrpSpPr>
        <p:grpSpPr>
          <a:xfrm>
            <a:off x="2964325" y="2243470"/>
            <a:ext cx="450507" cy="449547"/>
            <a:chOff x="-19822675" y="3692750"/>
            <a:chExt cx="304850" cy="304200"/>
          </a:xfrm>
        </p:grpSpPr>
        <p:sp>
          <p:nvSpPr>
            <p:cNvPr id="9427" name="Google Shape;9427;p6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6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6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6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6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2" name="Google Shape;9432;p68"/>
          <p:cNvGrpSpPr/>
          <p:nvPr/>
        </p:nvGrpSpPr>
        <p:grpSpPr>
          <a:xfrm>
            <a:off x="2964916" y="2796278"/>
            <a:ext cx="449325" cy="450470"/>
            <a:chOff x="-19822675" y="4066875"/>
            <a:chExt cx="304050" cy="304825"/>
          </a:xfrm>
        </p:grpSpPr>
        <p:sp>
          <p:nvSpPr>
            <p:cNvPr id="9433" name="Google Shape;9433;p6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6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6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6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6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6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9" name="Google Shape;9439;p68"/>
          <p:cNvGrpSpPr/>
          <p:nvPr/>
        </p:nvGrpSpPr>
        <p:grpSpPr>
          <a:xfrm>
            <a:off x="5773985" y="1689571"/>
            <a:ext cx="399302" cy="449325"/>
            <a:chOff x="-17878825" y="3334400"/>
            <a:chExt cx="270200" cy="304050"/>
          </a:xfrm>
        </p:grpSpPr>
        <p:sp>
          <p:nvSpPr>
            <p:cNvPr id="9440" name="Google Shape;9440;p6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6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6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6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6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6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6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7" name="Google Shape;9447;p68"/>
          <p:cNvGrpSpPr/>
          <p:nvPr/>
        </p:nvGrpSpPr>
        <p:grpSpPr>
          <a:xfrm>
            <a:off x="5747809" y="2242416"/>
            <a:ext cx="451653" cy="451653"/>
            <a:chOff x="-17896150" y="3709300"/>
            <a:chExt cx="305625" cy="305625"/>
          </a:xfrm>
        </p:grpSpPr>
        <p:sp>
          <p:nvSpPr>
            <p:cNvPr id="9448" name="Google Shape;9448;p6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6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6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6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2" name="Google Shape;9452;p68"/>
          <p:cNvGrpSpPr/>
          <p:nvPr/>
        </p:nvGrpSpPr>
        <p:grpSpPr>
          <a:xfrm>
            <a:off x="5775740" y="2795686"/>
            <a:ext cx="395792" cy="451653"/>
            <a:chOff x="-17878025" y="4082625"/>
            <a:chExt cx="267825" cy="305625"/>
          </a:xfrm>
        </p:grpSpPr>
        <p:sp>
          <p:nvSpPr>
            <p:cNvPr id="9453" name="Google Shape;9453;p6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6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6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6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6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6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6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0" name="Google Shape;9460;p68"/>
          <p:cNvGrpSpPr/>
          <p:nvPr/>
        </p:nvGrpSpPr>
        <p:grpSpPr>
          <a:xfrm>
            <a:off x="2919632" y="3355015"/>
            <a:ext cx="450507" cy="423722"/>
            <a:chOff x="-16044450" y="3317850"/>
            <a:chExt cx="304850" cy="286725"/>
          </a:xfrm>
        </p:grpSpPr>
        <p:sp>
          <p:nvSpPr>
            <p:cNvPr id="9461" name="Google Shape;9461;p6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6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6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6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65" name="Google Shape;9465;p68"/>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6" name="Google Shape;9466;p68"/>
          <p:cNvGrpSpPr/>
          <p:nvPr/>
        </p:nvGrpSpPr>
        <p:grpSpPr>
          <a:xfrm>
            <a:off x="8042149" y="2243724"/>
            <a:ext cx="373662" cy="449030"/>
            <a:chOff x="-16018450" y="4058400"/>
            <a:chExt cx="252850" cy="303850"/>
          </a:xfrm>
        </p:grpSpPr>
        <p:sp>
          <p:nvSpPr>
            <p:cNvPr id="9467" name="Google Shape;9467;p6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6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6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6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1" name="Google Shape;9471;p68"/>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475" name="Shape 9475"/>
        <p:cNvGrpSpPr/>
        <p:nvPr/>
      </p:nvGrpSpPr>
      <p:grpSpPr>
        <a:xfrm>
          <a:off x="0" y="0"/>
          <a:ext cx="0" cy="0"/>
          <a:chOff x="0" y="0"/>
          <a:chExt cx="0" cy="0"/>
        </a:xfrm>
      </p:grpSpPr>
      <p:sp>
        <p:nvSpPr>
          <p:cNvPr id="9476" name="Google Shape;9476;p6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477" name="Google Shape;9477;p69"/>
          <p:cNvGrpSpPr/>
          <p:nvPr/>
        </p:nvGrpSpPr>
        <p:grpSpPr>
          <a:xfrm>
            <a:off x="845901" y="1689241"/>
            <a:ext cx="442337" cy="419623"/>
            <a:chOff x="-6696925" y="3272575"/>
            <a:chExt cx="307200" cy="291425"/>
          </a:xfrm>
        </p:grpSpPr>
        <p:sp>
          <p:nvSpPr>
            <p:cNvPr id="9478" name="Google Shape;9478;p6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6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0" name="Google Shape;9480;p69"/>
          <p:cNvGrpSpPr/>
          <p:nvPr/>
        </p:nvGrpSpPr>
        <p:grpSpPr>
          <a:xfrm>
            <a:off x="845884" y="2204636"/>
            <a:ext cx="442373" cy="420775"/>
            <a:chOff x="-6690625" y="3631325"/>
            <a:chExt cx="307225" cy="292225"/>
          </a:xfrm>
        </p:grpSpPr>
        <p:sp>
          <p:nvSpPr>
            <p:cNvPr id="9481" name="Google Shape;9481;p6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6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6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6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6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6" name="Google Shape;9486;p69"/>
          <p:cNvGrpSpPr/>
          <p:nvPr/>
        </p:nvGrpSpPr>
        <p:grpSpPr>
          <a:xfrm>
            <a:off x="868005" y="2756972"/>
            <a:ext cx="421927" cy="419371"/>
            <a:chOff x="-6689825" y="3992050"/>
            <a:chExt cx="293025" cy="291250"/>
          </a:xfrm>
        </p:grpSpPr>
        <p:sp>
          <p:nvSpPr>
            <p:cNvPr id="9487" name="Google Shape;9487;p6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6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6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6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6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6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6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6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6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6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6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6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99" name="Google Shape;9499;p69"/>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0" name="Google Shape;9500;p69"/>
          <p:cNvGrpSpPr/>
          <p:nvPr/>
        </p:nvGrpSpPr>
        <p:grpSpPr>
          <a:xfrm>
            <a:off x="3551317" y="2205192"/>
            <a:ext cx="423043" cy="419659"/>
            <a:chOff x="-4837325" y="3612425"/>
            <a:chExt cx="293800" cy="291450"/>
          </a:xfrm>
        </p:grpSpPr>
        <p:sp>
          <p:nvSpPr>
            <p:cNvPr id="9501" name="Google Shape;9501;p6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6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6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69"/>
          <p:cNvGrpSpPr/>
          <p:nvPr/>
        </p:nvGrpSpPr>
        <p:grpSpPr>
          <a:xfrm>
            <a:off x="3564349" y="2756826"/>
            <a:ext cx="420775" cy="419659"/>
            <a:chOff x="-4837325" y="3971575"/>
            <a:chExt cx="292225" cy="291450"/>
          </a:xfrm>
        </p:grpSpPr>
        <p:sp>
          <p:nvSpPr>
            <p:cNvPr id="9505" name="Google Shape;9505;p6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6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6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6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6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6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1" name="Google Shape;9511;p69"/>
          <p:cNvGrpSpPr/>
          <p:nvPr/>
        </p:nvGrpSpPr>
        <p:grpSpPr>
          <a:xfrm>
            <a:off x="6256364" y="1714185"/>
            <a:ext cx="430998" cy="369730"/>
            <a:chOff x="-3037625" y="3254850"/>
            <a:chExt cx="299325" cy="256775"/>
          </a:xfrm>
        </p:grpSpPr>
        <p:sp>
          <p:nvSpPr>
            <p:cNvPr id="9512" name="Google Shape;9512;p6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6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6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6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6" name="Google Shape;9516;p69"/>
          <p:cNvGrpSpPr/>
          <p:nvPr/>
        </p:nvGrpSpPr>
        <p:grpSpPr>
          <a:xfrm>
            <a:off x="6260324" y="2204615"/>
            <a:ext cx="423079" cy="420811"/>
            <a:chOff x="-3031325" y="3597450"/>
            <a:chExt cx="293825" cy="292250"/>
          </a:xfrm>
        </p:grpSpPr>
        <p:sp>
          <p:nvSpPr>
            <p:cNvPr id="9517" name="Google Shape;9517;p6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6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6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6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1" name="Google Shape;9521;p69"/>
          <p:cNvGrpSpPr/>
          <p:nvPr/>
        </p:nvGrpSpPr>
        <p:grpSpPr>
          <a:xfrm>
            <a:off x="6272798" y="2781214"/>
            <a:ext cx="421927" cy="370882"/>
            <a:chOff x="-3030525" y="3973150"/>
            <a:chExt cx="293025" cy="257575"/>
          </a:xfrm>
        </p:grpSpPr>
        <p:sp>
          <p:nvSpPr>
            <p:cNvPr id="9522" name="Google Shape;9522;p6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6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4" name="Google Shape;9524;p69"/>
          <p:cNvGrpSpPr/>
          <p:nvPr/>
        </p:nvGrpSpPr>
        <p:grpSpPr>
          <a:xfrm>
            <a:off x="1374391" y="3369426"/>
            <a:ext cx="421927" cy="297195"/>
            <a:chOff x="-1199300" y="3279250"/>
            <a:chExt cx="293025" cy="206400"/>
          </a:xfrm>
        </p:grpSpPr>
        <p:sp>
          <p:nvSpPr>
            <p:cNvPr id="9525" name="Google Shape;9525;p6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6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6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6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9" name="Google Shape;9529;p69"/>
          <p:cNvGrpSpPr/>
          <p:nvPr/>
        </p:nvGrpSpPr>
        <p:grpSpPr>
          <a:xfrm>
            <a:off x="1381477" y="1688773"/>
            <a:ext cx="444605" cy="420559"/>
            <a:chOff x="-6338550" y="3272950"/>
            <a:chExt cx="308775" cy="292075"/>
          </a:xfrm>
        </p:grpSpPr>
        <p:sp>
          <p:nvSpPr>
            <p:cNvPr id="9530" name="Google Shape;9530;p6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6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6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3" name="Google Shape;9533;p69"/>
          <p:cNvGrpSpPr/>
          <p:nvPr/>
        </p:nvGrpSpPr>
        <p:grpSpPr>
          <a:xfrm>
            <a:off x="1392817" y="2205194"/>
            <a:ext cx="421927" cy="419659"/>
            <a:chOff x="-6329100" y="3632100"/>
            <a:chExt cx="293025" cy="291450"/>
          </a:xfrm>
        </p:grpSpPr>
        <p:sp>
          <p:nvSpPr>
            <p:cNvPr id="9534" name="Google Shape;9534;p6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6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6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7" name="Google Shape;9537;p69"/>
          <p:cNvGrpSpPr/>
          <p:nvPr/>
        </p:nvGrpSpPr>
        <p:grpSpPr>
          <a:xfrm>
            <a:off x="1405867" y="2756828"/>
            <a:ext cx="419623" cy="419659"/>
            <a:chOff x="-6329875" y="3992050"/>
            <a:chExt cx="291425" cy="291450"/>
          </a:xfrm>
        </p:grpSpPr>
        <p:sp>
          <p:nvSpPr>
            <p:cNvPr id="9538" name="Google Shape;9538;p6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6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6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6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2" name="Google Shape;9542;p69"/>
          <p:cNvGrpSpPr/>
          <p:nvPr/>
        </p:nvGrpSpPr>
        <p:grpSpPr>
          <a:xfrm>
            <a:off x="4092004" y="1687530"/>
            <a:ext cx="423079" cy="423043"/>
            <a:chOff x="-4478975" y="3251700"/>
            <a:chExt cx="293825" cy="293800"/>
          </a:xfrm>
        </p:grpSpPr>
        <p:sp>
          <p:nvSpPr>
            <p:cNvPr id="9543" name="Google Shape;9543;p6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6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6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6" name="Google Shape;9546;p69"/>
          <p:cNvGrpSpPr/>
          <p:nvPr/>
        </p:nvGrpSpPr>
        <p:grpSpPr>
          <a:xfrm>
            <a:off x="4092004" y="2205192"/>
            <a:ext cx="423079" cy="419659"/>
            <a:chOff x="-4475825" y="3612425"/>
            <a:chExt cx="293825" cy="291450"/>
          </a:xfrm>
        </p:grpSpPr>
        <p:sp>
          <p:nvSpPr>
            <p:cNvPr id="9547" name="Google Shape;9547;p6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6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6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0" name="Google Shape;9550;p69"/>
          <p:cNvGrpSpPr/>
          <p:nvPr/>
        </p:nvGrpSpPr>
        <p:grpSpPr>
          <a:xfrm>
            <a:off x="4101077" y="2756844"/>
            <a:ext cx="428730" cy="419623"/>
            <a:chOff x="-4480550" y="3970800"/>
            <a:chExt cx="297750" cy="291425"/>
          </a:xfrm>
        </p:grpSpPr>
        <p:sp>
          <p:nvSpPr>
            <p:cNvPr id="9551" name="Google Shape;9551;p6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6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3" name="Google Shape;9553;p69"/>
          <p:cNvGrpSpPr/>
          <p:nvPr/>
        </p:nvGrpSpPr>
        <p:grpSpPr>
          <a:xfrm>
            <a:off x="6804910" y="1689221"/>
            <a:ext cx="415123" cy="419659"/>
            <a:chOff x="-2668225" y="3239075"/>
            <a:chExt cx="288300" cy="291450"/>
          </a:xfrm>
        </p:grpSpPr>
        <p:sp>
          <p:nvSpPr>
            <p:cNvPr id="9554" name="Google Shape;9554;p6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6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6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6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6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9" name="Google Shape;9559;p69"/>
          <p:cNvGrpSpPr/>
          <p:nvPr/>
        </p:nvGrpSpPr>
        <p:grpSpPr>
          <a:xfrm>
            <a:off x="6802066" y="2205191"/>
            <a:ext cx="420811" cy="419659"/>
            <a:chOff x="-2671375" y="3597450"/>
            <a:chExt cx="292250" cy="291450"/>
          </a:xfrm>
        </p:grpSpPr>
        <p:sp>
          <p:nvSpPr>
            <p:cNvPr id="9560" name="Google Shape;9560;p6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6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2" name="Google Shape;9562;p69"/>
          <p:cNvGrpSpPr/>
          <p:nvPr/>
        </p:nvGrpSpPr>
        <p:grpSpPr>
          <a:xfrm>
            <a:off x="6812849" y="2755691"/>
            <a:ext cx="423043" cy="421927"/>
            <a:chOff x="-2670575" y="3956600"/>
            <a:chExt cx="293800" cy="293025"/>
          </a:xfrm>
        </p:grpSpPr>
        <p:sp>
          <p:nvSpPr>
            <p:cNvPr id="9563" name="Google Shape;9563;p6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6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6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6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7" name="Google Shape;9567;p69"/>
          <p:cNvGrpSpPr/>
          <p:nvPr/>
        </p:nvGrpSpPr>
        <p:grpSpPr>
          <a:xfrm>
            <a:off x="3070370" y="3311947"/>
            <a:ext cx="426462" cy="418363"/>
            <a:chOff x="-1183550" y="3586525"/>
            <a:chExt cx="296175" cy="290550"/>
          </a:xfrm>
        </p:grpSpPr>
        <p:sp>
          <p:nvSpPr>
            <p:cNvPr id="9568" name="Google Shape;9568;p6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6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6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6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6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6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6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6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6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7" name="Google Shape;9577;p69"/>
          <p:cNvGrpSpPr/>
          <p:nvPr/>
        </p:nvGrpSpPr>
        <p:grpSpPr>
          <a:xfrm>
            <a:off x="1933980" y="1689799"/>
            <a:ext cx="420811" cy="418507"/>
            <a:chOff x="-5971525" y="3273750"/>
            <a:chExt cx="292250" cy="290650"/>
          </a:xfrm>
        </p:grpSpPr>
        <p:sp>
          <p:nvSpPr>
            <p:cNvPr id="9578" name="Google Shape;9578;p6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6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0" name="Google Shape;9580;p69"/>
          <p:cNvGrpSpPr/>
          <p:nvPr/>
        </p:nvGrpSpPr>
        <p:grpSpPr>
          <a:xfrm>
            <a:off x="1928310" y="2203826"/>
            <a:ext cx="432150" cy="422395"/>
            <a:chOff x="-5974675" y="3632100"/>
            <a:chExt cx="300125" cy="293350"/>
          </a:xfrm>
        </p:grpSpPr>
        <p:sp>
          <p:nvSpPr>
            <p:cNvPr id="9581" name="Google Shape;9581;p6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6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6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4" name="Google Shape;9584;p69"/>
          <p:cNvGrpSpPr/>
          <p:nvPr/>
        </p:nvGrpSpPr>
        <p:grpSpPr>
          <a:xfrm>
            <a:off x="1958351" y="2755694"/>
            <a:ext cx="395865" cy="421927"/>
            <a:chOff x="-5971525" y="3990475"/>
            <a:chExt cx="274925" cy="293025"/>
          </a:xfrm>
        </p:grpSpPr>
        <p:sp>
          <p:nvSpPr>
            <p:cNvPr id="9585" name="Google Shape;9585;p6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6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6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6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9" name="Google Shape;9589;p69"/>
          <p:cNvGrpSpPr/>
          <p:nvPr/>
        </p:nvGrpSpPr>
        <p:grpSpPr>
          <a:xfrm>
            <a:off x="4631558" y="1689798"/>
            <a:ext cx="420775" cy="418507"/>
            <a:chOff x="-4118225" y="3253275"/>
            <a:chExt cx="292225" cy="290650"/>
          </a:xfrm>
        </p:grpSpPr>
        <p:sp>
          <p:nvSpPr>
            <p:cNvPr id="9590" name="Google Shape;9590;p6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6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2" name="Google Shape;9592;p69"/>
          <p:cNvGrpSpPr/>
          <p:nvPr/>
        </p:nvGrpSpPr>
        <p:grpSpPr>
          <a:xfrm>
            <a:off x="4682008" y="2204922"/>
            <a:ext cx="319874" cy="420199"/>
            <a:chOff x="-4082800" y="3612425"/>
            <a:chExt cx="222150" cy="291825"/>
          </a:xfrm>
        </p:grpSpPr>
        <p:sp>
          <p:nvSpPr>
            <p:cNvPr id="9593" name="Google Shape;9593;p6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6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6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6" name="Google Shape;9596;p69"/>
          <p:cNvGrpSpPr/>
          <p:nvPr/>
        </p:nvGrpSpPr>
        <p:grpSpPr>
          <a:xfrm>
            <a:off x="4643456" y="2769876"/>
            <a:ext cx="420775" cy="393561"/>
            <a:chOff x="-4118225" y="3990475"/>
            <a:chExt cx="292225" cy="273325"/>
          </a:xfrm>
        </p:grpSpPr>
        <p:sp>
          <p:nvSpPr>
            <p:cNvPr id="9597" name="Google Shape;9597;p6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6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6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6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1" name="Google Shape;9601;p69"/>
          <p:cNvGrpSpPr/>
          <p:nvPr/>
        </p:nvGrpSpPr>
        <p:grpSpPr>
          <a:xfrm>
            <a:off x="7354110" y="1688087"/>
            <a:ext cx="394713" cy="421927"/>
            <a:chOff x="-2312225" y="3238300"/>
            <a:chExt cx="274125" cy="293025"/>
          </a:xfrm>
        </p:grpSpPr>
        <p:sp>
          <p:nvSpPr>
            <p:cNvPr id="9602" name="Google Shape;9602;p6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6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4" name="Google Shape;9604;p69"/>
          <p:cNvGrpSpPr/>
          <p:nvPr/>
        </p:nvGrpSpPr>
        <p:grpSpPr>
          <a:xfrm>
            <a:off x="7341062" y="2153586"/>
            <a:ext cx="420811" cy="522864"/>
            <a:chOff x="-2310650" y="3525775"/>
            <a:chExt cx="292250" cy="363125"/>
          </a:xfrm>
        </p:grpSpPr>
        <p:sp>
          <p:nvSpPr>
            <p:cNvPr id="9605" name="Google Shape;9605;p6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6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6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6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9" name="Google Shape;9609;p69"/>
          <p:cNvGrpSpPr/>
          <p:nvPr/>
        </p:nvGrpSpPr>
        <p:grpSpPr>
          <a:xfrm>
            <a:off x="7351827" y="2756825"/>
            <a:ext cx="423079" cy="419659"/>
            <a:chOff x="-2310650" y="3958175"/>
            <a:chExt cx="293825" cy="291450"/>
          </a:xfrm>
        </p:grpSpPr>
        <p:sp>
          <p:nvSpPr>
            <p:cNvPr id="9610" name="Google Shape;9610;p6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6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2" name="Google Shape;9612;p69"/>
          <p:cNvGrpSpPr/>
          <p:nvPr/>
        </p:nvGrpSpPr>
        <p:grpSpPr>
          <a:xfrm>
            <a:off x="4718688" y="3308459"/>
            <a:ext cx="424159" cy="419659"/>
            <a:chOff x="-1182750" y="3962900"/>
            <a:chExt cx="294575" cy="291450"/>
          </a:xfrm>
        </p:grpSpPr>
        <p:sp>
          <p:nvSpPr>
            <p:cNvPr id="9613" name="Google Shape;9613;p6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6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6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6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6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6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6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0" name="Google Shape;9620;p69"/>
          <p:cNvGrpSpPr/>
          <p:nvPr/>
        </p:nvGrpSpPr>
        <p:grpSpPr>
          <a:xfrm>
            <a:off x="2471824" y="1689223"/>
            <a:ext cx="424195" cy="419659"/>
            <a:chOff x="-5611575" y="3272950"/>
            <a:chExt cx="294600" cy="291450"/>
          </a:xfrm>
        </p:grpSpPr>
        <p:sp>
          <p:nvSpPr>
            <p:cNvPr id="9621" name="Google Shape;9621;p6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6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6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6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6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6" name="Google Shape;9626;p69"/>
          <p:cNvGrpSpPr/>
          <p:nvPr/>
        </p:nvGrpSpPr>
        <p:grpSpPr>
          <a:xfrm>
            <a:off x="2471824" y="2205770"/>
            <a:ext cx="424195" cy="418507"/>
            <a:chOff x="-5613150" y="3632900"/>
            <a:chExt cx="294600" cy="290650"/>
          </a:xfrm>
        </p:grpSpPr>
        <p:sp>
          <p:nvSpPr>
            <p:cNvPr id="9627" name="Google Shape;9627;p6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6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9" name="Google Shape;9629;p69"/>
          <p:cNvGrpSpPr/>
          <p:nvPr/>
        </p:nvGrpSpPr>
        <p:grpSpPr>
          <a:xfrm>
            <a:off x="2483722" y="2756270"/>
            <a:ext cx="424195" cy="420775"/>
            <a:chOff x="-5613150" y="3991275"/>
            <a:chExt cx="294600" cy="292225"/>
          </a:xfrm>
        </p:grpSpPr>
        <p:sp>
          <p:nvSpPr>
            <p:cNvPr id="9630" name="Google Shape;9630;p6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6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6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69"/>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6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69"/>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6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6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6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9" name="Google Shape;9639;p69"/>
          <p:cNvGrpSpPr/>
          <p:nvPr/>
        </p:nvGrpSpPr>
        <p:grpSpPr>
          <a:xfrm>
            <a:off x="5155210" y="1689438"/>
            <a:ext cx="434634" cy="419227"/>
            <a:chOff x="-3768700" y="3253275"/>
            <a:chExt cx="301850" cy="291150"/>
          </a:xfrm>
        </p:grpSpPr>
        <p:sp>
          <p:nvSpPr>
            <p:cNvPr id="9640" name="Google Shape;9640;p6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6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6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3" name="Google Shape;9643;p69"/>
          <p:cNvGrpSpPr/>
          <p:nvPr/>
        </p:nvGrpSpPr>
        <p:grpSpPr>
          <a:xfrm>
            <a:off x="5159293" y="2217090"/>
            <a:ext cx="426462" cy="395865"/>
            <a:chOff x="-3808700" y="3628950"/>
            <a:chExt cx="296175" cy="274925"/>
          </a:xfrm>
        </p:grpSpPr>
        <p:sp>
          <p:nvSpPr>
            <p:cNvPr id="9644" name="Google Shape;9644;p6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6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6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7" name="Google Shape;9647;p69"/>
          <p:cNvGrpSpPr/>
          <p:nvPr/>
        </p:nvGrpSpPr>
        <p:grpSpPr>
          <a:xfrm>
            <a:off x="5224504" y="2756412"/>
            <a:ext cx="419443" cy="420487"/>
            <a:chOff x="-3771675" y="3971775"/>
            <a:chExt cx="291300" cy="292025"/>
          </a:xfrm>
        </p:grpSpPr>
        <p:sp>
          <p:nvSpPr>
            <p:cNvPr id="9648" name="Google Shape;9648;p6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6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6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6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6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3" name="Google Shape;9653;p69"/>
          <p:cNvGrpSpPr/>
          <p:nvPr/>
        </p:nvGrpSpPr>
        <p:grpSpPr>
          <a:xfrm>
            <a:off x="7885948" y="1716461"/>
            <a:ext cx="420271" cy="320774"/>
            <a:chOff x="-1951475" y="3273100"/>
            <a:chExt cx="291875" cy="222775"/>
          </a:xfrm>
        </p:grpSpPr>
        <p:sp>
          <p:nvSpPr>
            <p:cNvPr id="9654" name="Google Shape;9654;p6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6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6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7" name="Google Shape;9657;p69"/>
          <p:cNvGrpSpPr/>
          <p:nvPr/>
        </p:nvGrpSpPr>
        <p:grpSpPr>
          <a:xfrm>
            <a:off x="7883429" y="2205191"/>
            <a:ext cx="425310" cy="419659"/>
            <a:chOff x="-1951475" y="3597450"/>
            <a:chExt cx="295375" cy="291450"/>
          </a:xfrm>
        </p:grpSpPr>
        <p:sp>
          <p:nvSpPr>
            <p:cNvPr id="9658" name="Google Shape;9658;p6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6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6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6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2" name="Google Shape;9662;p69"/>
          <p:cNvGrpSpPr/>
          <p:nvPr/>
        </p:nvGrpSpPr>
        <p:grpSpPr>
          <a:xfrm>
            <a:off x="7885680" y="2756825"/>
            <a:ext cx="444605" cy="419659"/>
            <a:chOff x="-1960150" y="3956600"/>
            <a:chExt cx="308775" cy="291450"/>
          </a:xfrm>
        </p:grpSpPr>
        <p:sp>
          <p:nvSpPr>
            <p:cNvPr id="9663" name="Google Shape;9663;p6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6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5" name="Google Shape;9665;p69"/>
          <p:cNvGrpSpPr/>
          <p:nvPr/>
        </p:nvGrpSpPr>
        <p:grpSpPr>
          <a:xfrm>
            <a:off x="1939718" y="3307636"/>
            <a:ext cx="420775" cy="420775"/>
            <a:chOff x="-804700" y="3226500"/>
            <a:chExt cx="292225" cy="292225"/>
          </a:xfrm>
        </p:grpSpPr>
        <p:sp>
          <p:nvSpPr>
            <p:cNvPr id="9666" name="Google Shape;9666;p6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6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6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6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6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6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6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3" name="Google Shape;9673;p69"/>
          <p:cNvGrpSpPr/>
          <p:nvPr/>
        </p:nvGrpSpPr>
        <p:grpSpPr>
          <a:xfrm>
            <a:off x="3019809" y="1688647"/>
            <a:ext cx="420775" cy="420811"/>
            <a:chOff x="-5251625" y="3272950"/>
            <a:chExt cx="292225" cy="292250"/>
          </a:xfrm>
        </p:grpSpPr>
        <p:sp>
          <p:nvSpPr>
            <p:cNvPr id="9674" name="Google Shape;9674;p6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6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6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7" name="Google Shape;9677;p69"/>
          <p:cNvGrpSpPr/>
          <p:nvPr/>
        </p:nvGrpSpPr>
        <p:grpSpPr>
          <a:xfrm>
            <a:off x="3016407" y="2204348"/>
            <a:ext cx="427578" cy="421351"/>
            <a:chOff x="-5254775" y="3631325"/>
            <a:chExt cx="296950" cy="292625"/>
          </a:xfrm>
        </p:grpSpPr>
        <p:sp>
          <p:nvSpPr>
            <p:cNvPr id="9678" name="Google Shape;9678;p6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6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6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6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6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6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6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5" name="Google Shape;9685;p69"/>
          <p:cNvGrpSpPr/>
          <p:nvPr/>
        </p:nvGrpSpPr>
        <p:grpSpPr>
          <a:xfrm>
            <a:off x="3032265" y="2756270"/>
            <a:ext cx="419659" cy="420775"/>
            <a:chOff x="-5251625" y="3991275"/>
            <a:chExt cx="291450" cy="292225"/>
          </a:xfrm>
        </p:grpSpPr>
        <p:sp>
          <p:nvSpPr>
            <p:cNvPr id="9686" name="Google Shape;9686;p6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6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6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6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6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1" name="Google Shape;9691;p69"/>
          <p:cNvGrpSpPr/>
          <p:nvPr/>
        </p:nvGrpSpPr>
        <p:grpSpPr>
          <a:xfrm>
            <a:off x="5772848" y="1689240"/>
            <a:ext cx="319874" cy="419623"/>
            <a:chOff x="-3365275" y="3253275"/>
            <a:chExt cx="222150" cy="291425"/>
          </a:xfrm>
        </p:grpSpPr>
        <p:sp>
          <p:nvSpPr>
            <p:cNvPr id="9692" name="Google Shape;9692;p6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6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4" name="Google Shape;9694;p69"/>
          <p:cNvGrpSpPr/>
          <p:nvPr/>
        </p:nvGrpSpPr>
        <p:grpSpPr>
          <a:xfrm>
            <a:off x="5746786" y="2204058"/>
            <a:ext cx="371998" cy="421927"/>
            <a:chOff x="-3383375" y="3611625"/>
            <a:chExt cx="258350" cy="293025"/>
          </a:xfrm>
        </p:grpSpPr>
        <p:sp>
          <p:nvSpPr>
            <p:cNvPr id="9695" name="Google Shape;9695;p6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6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7" name="Google Shape;9697;p69"/>
          <p:cNvGrpSpPr/>
          <p:nvPr/>
        </p:nvGrpSpPr>
        <p:grpSpPr>
          <a:xfrm>
            <a:off x="5809135" y="2756826"/>
            <a:ext cx="271097" cy="419659"/>
            <a:chOff x="-3347950" y="3971575"/>
            <a:chExt cx="188275" cy="291450"/>
          </a:xfrm>
        </p:grpSpPr>
        <p:sp>
          <p:nvSpPr>
            <p:cNvPr id="9698" name="Google Shape;9698;p6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6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6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1" name="Google Shape;9701;p69"/>
          <p:cNvGrpSpPr/>
          <p:nvPr/>
        </p:nvGrpSpPr>
        <p:grpSpPr>
          <a:xfrm>
            <a:off x="858994" y="3307061"/>
            <a:ext cx="371998" cy="421927"/>
            <a:chOff x="-1575775" y="3238300"/>
            <a:chExt cx="258350" cy="293025"/>
          </a:xfrm>
        </p:grpSpPr>
        <p:sp>
          <p:nvSpPr>
            <p:cNvPr id="9702" name="Google Shape;9702;p69"/>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6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6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6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6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7" name="Google Shape;9707;p69"/>
          <p:cNvGrpSpPr/>
          <p:nvPr/>
        </p:nvGrpSpPr>
        <p:grpSpPr>
          <a:xfrm>
            <a:off x="2503892" y="3309051"/>
            <a:ext cx="423079" cy="424159"/>
            <a:chOff x="-1591550" y="3597475"/>
            <a:chExt cx="293825" cy="294575"/>
          </a:xfrm>
        </p:grpSpPr>
        <p:sp>
          <p:nvSpPr>
            <p:cNvPr id="9708" name="Google Shape;9708;p6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6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6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1" name="Google Shape;9711;p69"/>
          <p:cNvGrpSpPr/>
          <p:nvPr/>
        </p:nvGrpSpPr>
        <p:grpSpPr>
          <a:xfrm>
            <a:off x="4153362" y="3318663"/>
            <a:ext cx="421927" cy="399248"/>
            <a:chOff x="-1592325" y="3957400"/>
            <a:chExt cx="293025" cy="277275"/>
          </a:xfrm>
        </p:grpSpPr>
        <p:sp>
          <p:nvSpPr>
            <p:cNvPr id="9712" name="Google Shape;9712;p6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6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6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6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6" name="Google Shape;9716;p69"/>
          <p:cNvGrpSpPr/>
          <p:nvPr/>
        </p:nvGrpSpPr>
        <p:grpSpPr>
          <a:xfrm>
            <a:off x="3640232" y="3310744"/>
            <a:ext cx="369730" cy="420775"/>
            <a:chOff x="-778700" y="3612425"/>
            <a:chExt cx="256775" cy="292225"/>
          </a:xfrm>
        </p:grpSpPr>
        <p:sp>
          <p:nvSpPr>
            <p:cNvPr id="9717" name="Google Shape;9717;p6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6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6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6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6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6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3" name="Google Shape;9723;p69"/>
          <p:cNvGrpSpPr/>
          <p:nvPr/>
        </p:nvGrpSpPr>
        <p:grpSpPr>
          <a:xfrm>
            <a:off x="6111733" y="3828305"/>
            <a:ext cx="340731" cy="387641"/>
            <a:chOff x="7728464" y="1561258"/>
            <a:chExt cx="349719" cy="397866"/>
          </a:xfrm>
        </p:grpSpPr>
        <p:sp>
          <p:nvSpPr>
            <p:cNvPr id="9724" name="Google Shape;9724;p6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6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6" name="Google Shape;9726;p69"/>
          <p:cNvGrpSpPr/>
          <p:nvPr/>
        </p:nvGrpSpPr>
        <p:grpSpPr>
          <a:xfrm>
            <a:off x="4034702" y="3828305"/>
            <a:ext cx="387681" cy="387641"/>
            <a:chOff x="5611350" y="1561258"/>
            <a:chExt cx="397907" cy="397866"/>
          </a:xfrm>
        </p:grpSpPr>
        <p:sp>
          <p:nvSpPr>
            <p:cNvPr id="9727" name="Google Shape;9727;p6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6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6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6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1" name="Google Shape;9731;p69"/>
          <p:cNvGrpSpPr/>
          <p:nvPr/>
        </p:nvGrpSpPr>
        <p:grpSpPr>
          <a:xfrm>
            <a:off x="4553987" y="3925571"/>
            <a:ext cx="387610" cy="193109"/>
            <a:chOff x="6140660" y="1661097"/>
            <a:chExt cx="397835" cy="198202"/>
          </a:xfrm>
        </p:grpSpPr>
        <p:sp>
          <p:nvSpPr>
            <p:cNvPr id="9732" name="Google Shape;9732;p6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6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6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6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6" name="Google Shape;9736;p69"/>
          <p:cNvGrpSpPr/>
          <p:nvPr/>
        </p:nvGrpSpPr>
        <p:grpSpPr>
          <a:xfrm>
            <a:off x="5073202" y="3828305"/>
            <a:ext cx="387681" cy="387641"/>
            <a:chOff x="6669907" y="1561258"/>
            <a:chExt cx="397907" cy="397866"/>
          </a:xfrm>
        </p:grpSpPr>
        <p:sp>
          <p:nvSpPr>
            <p:cNvPr id="9737" name="Google Shape;9737;p6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6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6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6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6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2" name="Google Shape;9742;p69"/>
          <p:cNvGrpSpPr/>
          <p:nvPr/>
        </p:nvGrpSpPr>
        <p:grpSpPr>
          <a:xfrm>
            <a:off x="5592488" y="3828305"/>
            <a:ext cx="387641" cy="387641"/>
            <a:chOff x="7199196" y="1561258"/>
            <a:chExt cx="397866" cy="397866"/>
          </a:xfrm>
        </p:grpSpPr>
        <p:sp>
          <p:nvSpPr>
            <p:cNvPr id="9743" name="Google Shape;9743;p6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6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6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6" name="Google Shape;9746;p69"/>
          <p:cNvGrpSpPr/>
          <p:nvPr/>
        </p:nvGrpSpPr>
        <p:grpSpPr>
          <a:xfrm>
            <a:off x="1958433" y="3885842"/>
            <a:ext cx="387681" cy="272572"/>
            <a:chOff x="3386036" y="1746339"/>
            <a:chExt cx="397907" cy="279762"/>
          </a:xfrm>
        </p:grpSpPr>
        <p:sp>
          <p:nvSpPr>
            <p:cNvPr id="9747" name="Google Shape;9747;p6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6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9" name="Google Shape;9749;p69"/>
          <p:cNvGrpSpPr/>
          <p:nvPr/>
        </p:nvGrpSpPr>
        <p:grpSpPr>
          <a:xfrm>
            <a:off x="2996130" y="3828288"/>
            <a:ext cx="387681" cy="387681"/>
            <a:chOff x="4417380" y="1687279"/>
            <a:chExt cx="397907" cy="397907"/>
          </a:xfrm>
        </p:grpSpPr>
        <p:sp>
          <p:nvSpPr>
            <p:cNvPr id="9750" name="Google Shape;9750;p6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6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2" name="Google Shape;9752;p69"/>
          <p:cNvGrpSpPr/>
          <p:nvPr/>
        </p:nvGrpSpPr>
        <p:grpSpPr>
          <a:xfrm>
            <a:off x="7942611" y="3308537"/>
            <a:ext cx="387661" cy="387661"/>
            <a:chOff x="2869999" y="1687279"/>
            <a:chExt cx="397887" cy="397887"/>
          </a:xfrm>
        </p:grpSpPr>
        <p:sp>
          <p:nvSpPr>
            <p:cNvPr id="9753" name="Google Shape;9753;p6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6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5" name="Google Shape;9755;p69"/>
          <p:cNvGrpSpPr/>
          <p:nvPr/>
        </p:nvGrpSpPr>
        <p:grpSpPr>
          <a:xfrm>
            <a:off x="2477718" y="3828664"/>
            <a:ext cx="386807" cy="386929"/>
            <a:chOff x="3902887" y="1687655"/>
            <a:chExt cx="397010" cy="397135"/>
          </a:xfrm>
        </p:grpSpPr>
        <p:sp>
          <p:nvSpPr>
            <p:cNvPr id="9756" name="Google Shape;9756;p6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6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8" name="Google Shape;9758;p69"/>
          <p:cNvGrpSpPr/>
          <p:nvPr/>
        </p:nvGrpSpPr>
        <p:grpSpPr>
          <a:xfrm>
            <a:off x="3515416" y="3828288"/>
            <a:ext cx="387681" cy="387681"/>
            <a:chOff x="4933458" y="1687279"/>
            <a:chExt cx="397907" cy="397907"/>
          </a:xfrm>
        </p:grpSpPr>
        <p:sp>
          <p:nvSpPr>
            <p:cNvPr id="9759" name="Google Shape;9759;p6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6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1" name="Google Shape;9761;p69"/>
          <p:cNvGrpSpPr/>
          <p:nvPr/>
        </p:nvGrpSpPr>
        <p:grpSpPr>
          <a:xfrm>
            <a:off x="6348367" y="3308537"/>
            <a:ext cx="387661" cy="387661"/>
            <a:chOff x="1379798" y="1723250"/>
            <a:chExt cx="397887" cy="397887"/>
          </a:xfrm>
        </p:grpSpPr>
        <p:sp>
          <p:nvSpPr>
            <p:cNvPr id="9762" name="Google Shape;9762;p6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6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6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6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6" name="Google Shape;9766;p69"/>
          <p:cNvGrpSpPr/>
          <p:nvPr/>
        </p:nvGrpSpPr>
        <p:grpSpPr>
          <a:xfrm>
            <a:off x="5286246" y="3308537"/>
            <a:ext cx="387681" cy="387661"/>
            <a:chOff x="266768" y="1721375"/>
            <a:chExt cx="397907" cy="397887"/>
          </a:xfrm>
        </p:grpSpPr>
        <p:sp>
          <p:nvSpPr>
            <p:cNvPr id="9767" name="Google Shape;9767;p6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6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9" name="Google Shape;9769;p69"/>
          <p:cNvGrpSpPr/>
          <p:nvPr/>
        </p:nvGrpSpPr>
        <p:grpSpPr>
          <a:xfrm>
            <a:off x="5817327" y="3308537"/>
            <a:ext cx="387641" cy="387661"/>
            <a:chOff x="864491" y="1723250"/>
            <a:chExt cx="397866" cy="397887"/>
          </a:xfrm>
        </p:grpSpPr>
        <p:sp>
          <p:nvSpPr>
            <p:cNvPr id="9770" name="Google Shape;9770;p6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6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6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3" name="Google Shape;9773;p69"/>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4" name="Google Shape;9774;p69"/>
          <p:cNvGrpSpPr/>
          <p:nvPr/>
        </p:nvGrpSpPr>
        <p:grpSpPr>
          <a:xfrm>
            <a:off x="7411672" y="3308924"/>
            <a:ext cx="387539" cy="386888"/>
            <a:chOff x="2408992" y="1722875"/>
            <a:chExt cx="397761" cy="397093"/>
          </a:xfrm>
        </p:grpSpPr>
        <p:sp>
          <p:nvSpPr>
            <p:cNvPr id="9775" name="Google Shape;9775;p6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6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780" name="Shape 9780"/>
        <p:cNvGrpSpPr/>
        <p:nvPr/>
      </p:nvGrpSpPr>
      <p:grpSpPr>
        <a:xfrm>
          <a:off x="0" y="0"/>
          <a:ext cx="0" cy="0"/>
          <a:chOff x="0" y="0"/>
          <a:chExt cx="0" cy="0"/>
        </a:xfrm>
      </p:grpSpPr>
      <p:pic>
        <p:nvPicPr>
          <p:cNvPr id="9781" name="Google Shape;9781;p7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32"/>
          <p:cNvSpPr txBox="1"/>
          <p:nvPr>
            <p:ph type="title"/>
          </p:nvPr>
        </p:nvSpPr>
        <p:spPr>
          <a:xfrm>
            <a:off x="2077200" y="2989726"/>
            <a:ext cx="4989600" cy="642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—SOMEONE FAMOUS</a:t>
            </a:r>
            <a:endParaRPr/>
          </a:p>
        </p:txBody>
      </p:sp>
      <p:sp>
        <p:nvSpPr>
          <p:cNvPr id="1219" name="Google Shape;1219;p32"/>
          <p:cNvSpPr txBox="1"/>
          <p:nvPr>
            <p:ph idx="1" type="subTitle"/>
          </p:nvPr>
        </p:nvSpPr>
        <p:spPr>
          <a:xfrm>
            <a:off x="2077200" y="1511325"/>
            <a:ext cx="4989600" cy="1478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1220" name="Google Shape;1220;p32"/>
          <p:cNvSpPr/>
          <p:nvPr/>
        </p:nvSpPr>
        <p:spPr>
          <a:xfrm>
            <a:off x="713110" y="2839800"/>
            <a:ext cx="427200" cy="427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1" name="Google Shape;1221;p32"/>
          <p:cNvGrpSpPr/>
          <p:nvPr/>
        </p:nvGrpSpPr>
        <p:grpSpPr>
          <a:xfrm>
            <a:off x="327739" y="984636"/>
            <a:ext cx="714229" cy="713653"/>
            <a:chOff x="3285550" y="1349075"/>
            <a:chExt cx="496475" cy="496075"/>
          </a:xfrm>
        </p:grpSpPr>
        <p:sp>
          <p:nvSpPr>
            <p:cNvPr id="1222" name="Google Shape;1222;p32"/>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2"/>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2"/>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2"/>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2"/>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2"/>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2"/>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2"/>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2"/>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2"/>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2"/>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2"/>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2"/>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2"/>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2"/>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2"/>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32"/>
          <p:cNvSpPr/>
          <p:nvPr/>
        </p:nvSpPr>
        <p:spPr>
          <a:xfrm>
            <a:off x="3806251" y="753025"/>
            <a:ext cx="185400" cy="185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32"/>
          <p:cNvGrpSpPr/>
          <p:nvPr/>
        </p:nvGrpSpPr>
        <p:grpSpPr>
          <a:xfrm rot="-1799970">
            <a:off x="7089456" y="3351225"/>
            <a:ext cx="473195" cy="1393452"/>
            <a:chOff x="6299050" y="981775"/>
            <a:chExt cx="582600" cy="1715625"/>
          </a:xfrm>
        </p:grpSpPr>
        <p:grpSp>
          <p:nvGrpSpPr>
            <p:cNvPr id="1240" name="Google Shape;1240;p32"/>
            <p:cNvGrpSpPr/>
            <p:nvPr/>
          </p:nvGrpSpPr>
          <p:grpSpPr>
            <a:xfrm>
              <a:off x="6299050" y="981775"/>
              <a:ext cx="582600" cy="1161550"/>
              <a:chOff x="6299050" y="981775"/>
              <a:chExt cx="582600" cy="1161550"/>
            </a:xfrm>
          </p:grpSpPr>
          <p:sp>
            <p:nvSpPr>
              <p:cNvPr id="1241" name="Google Shape;1241;p32"/>
              <p:cNvSpPr/>
              <p:nvPr/>
            </p:nvSpPr>
            <p:spPr>
              <a:xfrm>
                <a:off x="6299050" y="1639325"/>
                <a:ext cx="582600" cy="5040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2"/>
              <p:cNvSpPr/>
              <p:nvPr/>
            </p:nvSpPr>
            <p:spPr>
              <a:xfrm>
                <a:off x="6299050" y="981775"/>
                <a:ext cx="582600" cy="5040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2"/>
              <p:cNvSpPr/>
              <p:nvPr/>
            </p:nvSpPr>
            <p:spPr>
              <a:xfrm>
                <a:off x="6299050" y="1311425"/>
                <a:ext cx="582600" cy="5040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4" name="Google Shape;1244;p32"/>
            <p:cNvSpPr/>
            <p:nvPr/>
          </p:nvSpPr>
          <p:spPr>
            <a:xfrm>
              <a:off x="6464600" y="2446000"/>
              <a:ext cx="251400" cy="251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pic>
        <p:nvPicPr>
          <p:cNvPr id="1249" name="Google Shape;1249;p33"/>
          <p:cNvPicPr preferRelativeResize="0"/>
          <p:nvPr/>
        </p:nvPicPr>
        <p:blipFill rotWithShape="1">
          <a:blip r:embed="rId3">
            <a:alphaModFix/>
          </a:blip>
          <a:srcRect b="11729" l="13412" r="0" t="42963"/>
          <a:stretch/>
        </p:blipFill>
        <p:spPr>
          <a:xfrm>
            <a:off x="4822025" y="539400"/>
            <a:ext cx="4120226" cy="3228648"/>
          </a:xfrm>
          <a:prstGeom prst="rect">
            <a:avLst/>
          </a:prstGeom>
          <a:noFill/>
          <a:ln>
            <a:noFill/>
          </a:ln>
        </p:spPr>
      </p:pic>
      <p:sp>
        <p:nvSpPr>
          <p:cNvPr id="1250" name="Google Shape;1250;p33"/>
          <p:cNvSpPr/>
          <p:nvPr/>
        </p:nvSpPr>
        <p:spPr>
          <a:xfrm>
            <a:off x="4747218" y="21"/>
            <a:ext cx="4396959" cy="5138076"/>
          </a:xfrm>
          <a:custGeom>
            <a:rect b="b" l="l" r="r" t="t"/>
            <a:pathLst>
              <a:path extrusionOk="0" h="160427" w="137287">
                <a:moveTo>
                  <a:pt x="94439" y="31272"/>
                </a:moveTo>
                <a:cubicBezTo>
                  <a:pt x="98069" y="31272"/>
                  <a:pt x="101636" y="31733"/>
                  <a:pt x="105028" y="33321"/>
                </a:cubicBezTo>
                <a:cubicBezTo>
                  <a:pt x="105688" y="33624"/>
                  <a:pt x="106331" y="33963"/>
                  <a:pt x="106759" y="34578"/>
                </a:cubicBezTo>
                <a:cubicBezTo>
                  <a:pt x="107223" y="35033"/>
                  <a:pt x="107856" y="35221"/>
                  <a:pt x="108383" y="35587"/>
                </a:cubicBezTo>
                <a:cubicBezTo>
                  <a:pt x="110925" y="37317"/>
                  <a:pt x="113075" y="39467"/>
                  <a:pt x="114948" y="41894"/>
                </a:cubicBezTo>
                <a:cubicBezTo>
                  <a:pt x="117723" y="45507"/>
                  <a:pt x="119757" y="49530"/>
                  <a:pt x="121434" y="53741"/>
                </a:cubicBezTo>
                <a:cubicBezTo>
                  <a:pt x="122933" y="57496"/>
                  <a:pt x="124066" y="61359"/>
                  <a:pt x="125020" y="65276"/>
                </a:cubicBezTo>
                <a:cubicBezTo>
                  <a:pt x="125145" y="65793"/>
                  <a:pt x="125101" y="66346"/>
                  <a:pt x="125404" y="66810"/>
                </a:cubicBezTo>
                <a:cubicBezTo>
                  <a:pt x="125493" y="66899"/>
                  <a:pt x="125493" y="67006"/>
                  <a:pt x="125431" y="67113"/>
                </a:cubicBezTo>
                <a:cubicBezTo>
                  <a:pt x="125359" y="67310"/>
                  <a:pt x="125431" y="67461"/>
                  <a:pt x="125556" y="67613"/>
                </a:cubicBezTo>
                <a:cubicBezTo>
                  <a:pt x="126180" y="69201"/>
                  <a:pt x="126555" y="70860"/>
                  <a:pt x="126858" y="72528"/>
                </a:cubicBezTo>
                <a:cubicBezTo>
                  <a:pt x="127491" y="75945"/>
                  <a:pt x="127946" y="79380"/>
                  <a:pt x="128276" y="82832"/>
                </a:cubicBezTo>
                <a:cubicBezTo>
                  <a:pt x="128517" y="85268"/>
                  <a:pt x="128705" y="87712"/>
                  <a:pt x="128838" y="90165"/>
                </a:cubicBezTo>
                <a:cubicBezTo>
                  <a:pt x="128954" y="92431"/>
                  <a:pt x="129008" y="94697"/>
                  <a:pt x="129124" y="96963"/>
                </a:cubicBezTo>
                <a:cubicBezTo>
                  <a:pt x="129160" y="97525"/>
                  <a:pt x="129079" y="98078"/>
                  <a:pt x="128794" y="98587"/>
                </a:cubicBezTo>
                <a:cubicBezTo>
                  <a:pt x="128714" y="99836"/>
                  <a:pt x="128812" y="101093"/>
                  <a:pt x="128642" y="102351"/>
                </a:cubicBezTo>
                <a:cubicBezTo>
                  <a:pt x="128205" y="105652"/>
                  <a:pt x="126662" y="108293"/>
                  <a:pt x="124075" y="110344"/>
                </a:cubicBezTo>
                <a:cubicBezTo>
                  <a:pt x="121943" y="112031"/>
                  <a:pt x="119489" y="113074"/>
                  <a:pt x="116920" y="113850"/>
                </a:cubicBezTo>
                <a:cubicBezTo>
                  <a:pt x="114119" y="114689"/>
                  <a:pt x="111255" y="115162"/>
                  <a:pt x="108356" y="115492"/>
                </a:cubicBezTo>
                <a:cubicBezTo>
                  <a:pt x="104964" y="115882"/>
                  <a:pt x="101561" y="115994"/>
                  <a:pt x="98157" y="115994"/>
                </a:cubicBezTo>
                <a:cubicBezTo>
                  <a:pt x="96028" y="115994"/>
                  <a:pt x="93899" y="115950"/>
                  <a:pt x="91772" y="115902"/>
                </a:cubicBezTo>
                <a:cubicBezTo>
                  <a:pt x="89015" y="115831"/>
                  <a:pt x="86267" y="115635"/>
                  <a:pt x="83520" y="115438"/>
                </a:cubicBezTo>
                <a:cubicBezTo>
                  <a:pt x="80701" y="115224"/>
                  <a:pt x="77881" y="114948"/>
                  <a:pt x="75062" y="114689"/>
                </a:cubicBezTo>
                <a:cubicBezTo>
                  <a:pt x="73251" y="114528"/>
                  <a:pt x="71440" y="114341"/>
                  <a:pt x="69630" y="114189"/>
                </a:cubicBezTo>
                <a:cubicBezTo>
                  <a:pt x="69340" y="114161"/>
                  <a:pt x="69062" y="114010"/>
                  <a:pt x="68768" y="114010"/>
                </a:cubicBezTo>
                <a:cubicBezTo>
                  <a:pt x="68691" y="114010"/>
                  <a:pt x="68612" y="114021"/>
                  <a:pt x="68532" y="114047"/>
                </a:cubicBezTo>
                <a:cubicBezTo>
                  <a:pt x="68149" y="114190"/>
                  <a:pt x="67755" y="114236"/>
                  <a:pt x="67361" y="114236"/>
                </a:cubicBezTo>
                <a:cubicBezTo>
                  <a:pt x="66874" y="114236"/>
                  <a:pt x="66387" y="114166"/>
                  <a:pt x="65918" y="114127"/>
                </a:cubicBezTo>
                <a:cubicBezTo>
                  <a:pt x="61725" y="113761"/>
                  <a:pt x="57533" y="113271"/>
                  <a:pt x="53340" y="112887"/>
                </a:cubicBezTo>
                <a:cubicBezTo>
                  <a:pt x="50735" y="112655"/>
                  <a:pt x="48130" y="112432"/>
                  <a:pt x="45525" y="112245"/>
                </a:cubicBezTo>
                <a:cubicBezTo>
                  <a:pt x="42483" y="112039"/>
                  <a:pt x="39441" y="112039"/>
                  <a:pt x="36399" y="111932"/>
                </a:cubicBezTo>
                <a:cubicBezTo>
                  <a:pt x="31010" y="111745"/>
                  <a:pt x="25774" y="110817"/>
                  <a:pt x="20956" y="108212"/>
                </a:cubicBezTo>
                <a:cubicBezTo>
                  <a:pt x="17682" y="106446"/>
                  <a:pt x="14944" y="104064"/>
                  <a:pt x="12749" y="101058"/>
                </a:cubicBezTo>
                <a:cubicBezTo>
                  <a:pt x="9395" y="96463"/>
                  <a:pt x="7655" y="91227"/>
                  <a:pt x="6567" y="85723"/>
                </a:cubicBezTo>
                <a:cubicBezTo>
                  <a:pt x="5853" y="82101"/>
                  <a:pt x="5434" y="78452"/>
                  <a:pt x="5228" y="74768"/>
                </a:cubicBezTo>
                <a:cubicBezTo>
                  <a:pt x="5166" y="73643"/>
                  <a:pt x="5148" y="72519"/>
                  <a:pt x="5068" y="71404"/>
                </a:cubicBezTo>
                <a:cubicBezTo>
                  <a:pt x="5318" y="70236"/>
                  <a:pt x="5175" y="69040"/>
                  <a:pt x="5211" y="67863"/>
                </a:cubicBezTo>
                <a:cubicBezTo>
                  <a:pt x="5211" y="67765"/>
                  <a:pt x="5237" y="67675"/>
                  <a:pt x="5300" y="67595"/>
                </a:cubicBezTo>
                <a:cubicBezTo>
                  <a:pt x="5300" y="66096"/>
                  <a:pt x="5300" y="64607"/>
                  <a:pt x="5550" y="63126"/>
                </a:cubicBezTo>
                <a:cubicBezTo>
                  <a:pt x="6031" y="60324"/>
                  <a:pt x="7218" y="57835"/>
                  <a:pt x="8904" y="55578"/>
                </a:cubicBezTo>
                <a:cubicBezTo>
                  <a:pt x="10813" y="53027"/>
                  <a:pt x="13186" y="50966"/>
                  <a:pt x="15800" y="49155"/>
                </a:cubicBezTo>
                <a:cubicBezTo>
                  <a:pt x="19913" y="46310"/>
                  <a:pt x="24400" y="44195"/>
                  <a:pt x="29057" y="42411"/>
                </a:cubicBezTo>
                <a:cubicBezTo>
                  <a:pt x="34891" y="40163"/>
                  <a:pt x="40904" y="38495"/>
                  <a:pt x="46997" y="37112"/>
                </a:cubicBezTo>
                <a:cubicBezTo>
                  <a:pt x="50405" y="36336"/>
                  <a:pt x="53839" y="35685"/>
                  <a:pt x="57283" y="35060"/>
                </a:cubicBezTo>
                <a:cubicBezTo>
                  <a:pt x="57368" y="35046"/>
                  <a:pt x="57455" y="35043"/>
                  <a:pt x="57543" y="35043"/>
                </a:cubicBezTo>
                <a:cubicBezTo>
                  <a:pt x="57625" y="35043"/>
                  <a:pt x="57707" y="35046"/>
                  <a:pt x="57789" y="35046"/>
                </a:cubicBezTo>
                <a:cubicBezTo>
                  <a:pt x="58018" y="35046"/>
                  <a:pt x="58243" y="35024"/>
                  <a:pt x="58443" y="34855"/>
                </a:cubicBezTo>
                <a:cubicBezTo>
                  <a:pt x="58585" y="34739"/>
                  <a:pt x="58764" y="34766"/>
                  <a:pt x="58924" y="34703"/>
                </a:cubicBezTo>
                <a:cubicBezTo>
                  <a:pt x="59156" y="34703"/>
                  <a:pt x="59361" y="34623"/>
                  <a:pt x="59575" y="34552"/>
                </a:cubicBezTo>
                <a:cubicBezTo>
                  <a:pt x="62600" y="33713"/>
                  <a:pt x="65713" y="33454"/>
                  <a:pt x="68809" y="33053"/>
                </a:cubicBezTo>
                <a:cubicBezTo>
                  <a:pt x="71690" y="32678"/>
                  <a:pt x="74581" y="32402"/>
                  <a:pt x="77480" y="32143"/>
                </a:cubicBezTo>
                <a:cubicBezTo>
                  <a:pt x="79229" y="31991"/>
                  <a:pt x="80995" y="31902"/>
                  <a:pt x="82743" y="31759"/>
                </a:cubicBezTo>
                <a:cubicBezTo>
                  <a:pt x="85777" y="31519"/>
                  <a:pt x="88819" y="31492"/>
                  <a:pt x="91861" y="31340"/>
                </a:cubicBezTo>
                <a:cubicBezTo>
                  <a:pt x="92723" y="31298"/>
                  <a:pt x="93583" y="31272"/>
                  <a:pt x="94439" y="31272"/>
                </a:cubicBezTo>
                <a:close/>
                <a:moveTo>
                  <a:pt x="1" y="1"/>
                </a:moveTo>
                <a:lnTo>
                  <a:pt x="1" y="160427"/>
                </a:lnTo>
                <a:lnTo>
                  <a:pt x="137090" y="160427"/>
                </a:lnTo>
                <a:lnTo>
                  <a:pt x="137090" y="148080"/>
                </a:lnTo>
                <a:cubicBezTo>
                  <a:pt x="137162" y="148036"/>
                  <a:pt x="137224" y="147973"/>
                  <a:pt x="137287" y="147902"/>
                </a:cubicBezTo>
                <a:lnTo>
                  <a:pt x="137287" y="3863"/>
                </a:lnTo>
                <a:cubicBezTo>
                  <a:pt x="137224" y="3783"/>
                  <a:pt x="137162" y="3730"/>
                  <a:pt x="137090" y="3676"/>
                </a:cubicBezTo>
                <a:lnTo>
                  <a:pt x="1370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3"/>
          <p:cNvSpPr/>
          <p:nvPr/>
        </p:nvSpPr>
        <p:spPr>
          <a:xfrm>
            <a:off x="5832085" y="309"/>
            <a:ext cx="3312092" cy="184895"/>
          </a:xfrm>
          <a:custGeom>
            <a:rect b="b" l="l" r="r" t="t"/>
            <a:pathLst>
              <a:path extrusionOk="0" h="5773" w="103414">
                <a:moveTo>
                  <a:pt x="1" y="1"/>
                </a:moveTo>
                <a:cubicBezTo>
                  <a:pt x="126" y="117"/>
                  <a:pt x="286" y="125"/>
                  <a:pt x="447" y="134"/>
                </a:cubicBezTo>
                <a:cubicBezTo>
                  <a:pt x="2686" y="348"/>
                  <a:pt x="4925" y="572"/>
                  <a:pt x="7156" y="777"/>
                </a:cubicBezTo>
                <a:cubicBezTo>
                  <a:pt x="11465" y="1187"/>
                  <a:pt x="15764" y="1749"/>
                  <a:pt x="20055" y="2284"/>
                </a:cubicBezTo>
                <a:cubicBezTo>
                  <a:pt x="24775" y="2882"/>
                  <a:pt x="29494" y="3507"/>
                  <a:pt x="34213" y="4051"/>
                </a:cubicBezTo>
                <a:cubicBezTo>
                  <a:pt x="38602" y="4559"/>
                  <a:pt x="42991" y="4970"/>
                  <a:pt x="47398" y="5255"/>
                </a:cubicBezTo>
                <a:cubicBezTo>
                  <a:pt x="52064" y="5567"/>
                  <a:pt x="56748" y="5728"/>
                  <a:pt x="61422" y="5764"/>
                </a:cubicBezTo>
                <a:cubicBezTo>
                  <a:pt x="62036" y="5770"/>
                  <a:pt x="62649" y="5773"/>
                  <a:pt x="63262" y="5773"/>
                </a:cubicBezTo>
                <a:cubicBezTo>
                  <a:pt x="67868" y="5773"/>
                  <a:pt x="72472" y="5606"/>
                  <a:pt x="77070" y="5425"/>
                </a:cubicBezTo>
                <a:cubicBezTo>
                  <a:pt x="79077" y="5344"/>
                  <a:pt x="81075" y="5210"/>
                  <a:pt x="83083" y="5094"/>
                </a:cubicBezTo>
                <a:cubicBezTo>
                  <a:pt x="86312" y="4898"/>
                  <a:pt x="89542" y="4702"/>
                  <a:pt x="92771" y="4497"/>
                </a:cubicBezTo>
                <a:cubicBezTo>
                  <a:pt x="94876" y="4363"/>
                  <a:pt x="96982" y="4185"/>
                  <a:pt x="99096" y="4077"/>
                </a:cubicBezTo>
                <a:cubicBezTo>
                  <a:pt x="100338" y="4016"/>
                  <a:pt x="101581" y="3841"/>
                  <a:pt x="102829" y="3841"/>
                </a:cubicBezTo>
                <a:cubicBezTo>
                  <a:pt x="103024" y="3841"/>
                  <a:pt x="103219" y="3845"/>
                  <a:pt x="103414" y="3854"/>
                </a:cubicBezTo>
                <a:lnTo>
                  <a:pt x="1034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3"/>
          <p:cNvSpPr/>
          <p:nvPr/>
        </p:nvSpPr>
        <p:spPr>
          <a:xfrm>
            <a:off x="4837792" y="2164919"/>
            <a:ext cx="2104367" cy="1621873"/>
          </a:xfrm>
          <a:custGeom>
            <a:rect b="b" l="l" r="r" t="t"/>
            <a:pathLst>
              <a:path extrusionOk="0" h="50640" w="65705">
                <a:moveTo>
                  <a:pt x="2472" y="0"/>
                </a:moveTo>
                <a:cubicBezTo>
                  <a:pt x="2293" y="54"/>
                  <a:pt x="2240" y="214"/>
                  <a:pt x="2169" y="357"/>
                </a:cubicBezTo>
                <a:cubicBezTo>
                  <a:pt x="759" y="3301"/>
                  <a:pt x="1" y="6370"/>
                  <a:pt x="331" y="9661"/>
                </a:cubicBezTo>
                <a:cubicBezTo>
                  <a:pt x="438" y="10705"/>
                  <a:pt x="643" y="11722"/>
                  <a:pt x="857" y="12739"/>
                </a:cubicBezTo>
                <a:cubicBezTo>
                  <a:pt x="1972" y="17940"/>
                  <a:pt x="3284" y="23088"/>
                  <a:pt x="5157" y="28074"/>
                </a:cubicBezTo>
                <a:cubicBezTo>
                  <a:pt x="6754" y="32321"/>
                  <a:pt x="8699" y="36380"/>
                  <a:pt x="11429" y="40037"/>
                </a:cubicBezTo>
                <a:cubicBezTo>
                  <a:pt x="15862" y="45970"/>
                  <a:pt x="21706" y="49520"/>
                  <a:pt x="29101" y="50404"/>
                </a:cubicBezTo>
                <a:cubicBezTo>
                  <a:pt x="30455" y="50563"/>
                  <a:pt x="31807" y="50639"/>
                  <a:pt x="33155" y="50639"/>
                </a:cubicBezTo>
                <a:cubicBezTo>
                  <a:pt x="35726" y="50639"/>
                  <a:pt x="38287" y="50363"/>
                  <a:pt x="40832" y="49859"/>
                </a:cubicBezTo>
                <a:cubicBezTo>
                  <a:pt x="45998" y="48842"/>
                  <a:pt x="51216" y="48147"/>
                  <a:pt x="56444" y="47567"/>
                </a:cubicBezTo>
                <a:cubicBezTo>
                  <a:pt x="59317" y="47255"/>
                  <a:pt x="62189" y="47005"/>
                  <a:pt x="65062" y="46719"/>
                </a:cubicBezTo>
                <a:cubicBezTo>
                  <a:pt x="65312" y="46701"/>
                  <a:pt x="65544" y="46675"/>
                  <a:pt x="65704" y="46452"/>
                </a:cubicBezTo>
                <a:cubicBezTo>
                  <a:pt x="64509" y="46336"/>
                  <a:pt x="63313" y="46220"/>
                  <a:pt x="62118" y="46095"/>
                </a:cubicBezTo>
                <a:cubicBezTo>
                  <a:pt x="59326" y="45809"/>
                  <a:pt x="56533" y="45533"/>
                  <a:pt x="53741" y="45238"/>
                </a:cubicBezTo>
                <a:cubicBezTo>
                  <a:pt x="50476" y="44899"/>
                  <a:pt x="47202" y="44605"/>
                  <a:pt x="43919" y="44364"/>
                </a:cubicBezTo>
                <a:cubicBezTo>
                  <a:pt x="40538" y="44114"/>
                  <a:pt x="37139" y="44043"/>
                  <a:pt x="33749" y="43981"/>
                </a:cubicBezTo>
                <a:cubicBezTo>
                  <a:pt x="30421" y="43918"/>
                  <a:pt x="27139" y="43472"/>
                  <a:pt x="23936" y="42562"/>
                </a:cubicBezTo>
                <a:cubicBezTo>
                  <a:pt x="17727" y="40796"/>
                  <a:pt x="12758" y="37325"/>
                  <a:pt x="9252" y="31857"/>
                </a:cubicBezTo>
                <a:cubicBezTo>
                  <a:pt x="7334" y="28859"/>
                  <a:pt x="6014" y="25594"/>
                  <a:pt x="5068" y="22178"/>
                </a:cubicBezTo>
                <a:cubicBezTo>
                  <a:pt x="3409" y="16201"/>
                  <a:pt x="2793" y="10063"/>
                  <a:pt x="2597" y="3881"/>
                </a:cubicBezTo>
                <a:cubicBezTo>
                  <a:pt x="2436" y="2650"/>
                  <a:pt x="2650" y="1410"/>
                  <a:pt x="2490" y="178"/>
                </a:cubicBezTo>
                <a:cubicBezTo>
                  <a:pt x="2481" y="116"/>
                  <a:pt x="2472" y="62"/>
                  <a:pt x="2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3"/>
          <p:cNvSpPr/>
          <p:nvPr/>
        </p:nvSpPr>
        <p:spPr>
          <a:xfrm>
            <a:off x="6618969" y="864507"/>
            <a:ext cx="1556344" cy="251832"/>
          </a:xfrm>
          <a:custGeom>
            <a:rect b="b" l="l" r="r" t="t"/>
            <a:pathLst>
              <a:path extrusionOk="0" h="7863" w="48594">
                <a:moveTo>
                  <a:pt x="31211" y="0"/>
                </a:moveTo>
                <a:cubicBezTo>
                  <a:pt x="30961" y="0"/>
                  <a:pt x="30710" y="4"/>
                  <a:pt x="30457" y="13"/>
                </a:cubicBezTo>
                <a:cubicBezTo>
                  <a:pt x="28280" y="84"/>
                  <a:pt x="26166" y="539"/>
                  <a:pt x="24052" y="1012"/>
                </a:cubicBezTo>
                <a:cubicBezTo>
                  <a:pt x="16157" y="2778"/>
                  <a:pt x="8368" y="4964"/>
                  <a:pt x="696" y="7533"/>
                </a:cubicBezTo>
                <a:cubicBezTo>
                  <a:pt x="447" y="7613"/>
                  <a:pt x="197" y="7676"/>
                  <a:pt x="1" y="7863"/>
                </a:cubicBezTo>
                <a:lnTo>
                  <a:pt x="464" y="7836"/>
                </a:lnTo>
                <a:cubicBezTo>
                  <a:pt x="625" y="7738"/>
                  <a:pt x="812" y="7827"/>
                  <a:pt x="964" y="7729"/>
                </a:cubicBezTo>
                <a:cubicBezTo>
                  <a:pt x="1098" y="7711"/>
                  <a:pt x="1232" y="7702"/>
                  <a:pt x="1365" y="7685"/>
                </a:cubicBezTo>
                <a:cubicBezTo>
                  <a:pt x="5157" y="7051"/>
                  <a:pt x="8975" y="6561"/>
                  <a:pt x="12793" y="6132"/>
                </a:cubicBezTo>
                <a:cubicBezTo>
                  <a:pt x="16112" y="5767"/>
                  <a:pt x="19439" y="5472"/>
                  <a:pt x="22776" y="5240"/>
                </a:cubicBezTo>
                <a:cubicBezTo>
                  <a:pt x="27522" y="4901"/>
                  <a:pt x="32277" y="4687"/>
                  <a:pt x="37032" y="4687"/>
                </a:cubicBezTo>
                <a:cubicBezTo>
                  <a:pt x="41037" y="4687"/>
                  <a:pt x="44811" y="5615"/>
                  <a:pt x="48317" y="7586"/>
                </a:cubicBezTo>
                <a:cubicBezTo>
                  <a:pt x="48593" y="7310"/>
                  <a:pt x="48263" y="7221"/>
                  <a:pt x="48147" y="7114"/>
                </a:cubicBezTo>
                <a:cubicBezTo>
                  <a:pt x="46881" y="5945"/>
                  <a:pt x="45534" y="4901"/>
                  <a:pt x="44097" y="3965"/>
                </a:cubicBezTo>
                <a:cubicBezTo>
                  <a:pt x="40151" y="1416"/>
                  <a:pt x="35884" y="0"/>
                  <a:pt x="31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4" name="Google Shape;1254;p33"/>
          <p:cNvGrpSpPr/>
          <p:nvPr/>
        </p:nvGrpSpPr>
        <p:grpSpPr>
          <a:xfrm>
            <a:off x="7545963" y="4067752"/>
            <a:ext cx="884931" cy="536356"/>
            <a:chOff x="7867315" y="323427"/>
            <a:chExt cx="884931" cy="536356"/>
          </a:xfrm>
        </p:grpSpPr>
        <p:grpSp>
          <p:nvGrpSpPr>
            <p:cNvPr id="1255" name="Google Shape;1255;p33"/>
            <p:cNvGrpSpPr/>
            <p:nvPr/>
          </p:nvGrpSpPr>
          <p:grpSpPr>
            <a:xfrm flipH="1">
              <a:off x="7867315" y="323427"/>
              <a:ext cx="536838" cy="536356"/>
              <a:chOff x="3285550" y="1349075"/>
              <a:chExt cx="496475" cy="496075"/>
            </a:xfrm>
          </p:grpSpPr>
          <p:sp>
            <p:nvSpPr>
              <p:cNvPr id="1256" name="Google Shape;1256;p33"/>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3"/>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3"/>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3"/>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3"/>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3"/>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3"/>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3"/>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3"/>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3"/>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3"/>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3"/>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3"/>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3"/>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3"/>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3"/>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33"/>
            <p:cNvGrpSpPr/>
            <p:nvPr/>
          </p:nvGrpSpPr>
          <p:grpSpPr>
            <a:xfrm flipH="1">
              <a:off x="8215408" y="323427"/>
              <a:ext cx="536838" cy="536356"/>
              <a:chOff x="3285550" y="1349075"/>
              <a:chExt cx="496475" cy="496075"/>
            </a:xfrm>
          </p:grpSpPr>
          <p:sp>
            <p:nvSpPr>
              <p:cNvPr id="1273" name="Google Shape;1273;p33"/>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3"/>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3"/>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3"/>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3"/>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3"/>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3"/>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3"/>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3"/>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3"/>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3"/>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3"/>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3"/>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3"/>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3"/>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3"/>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89" name="Google Shape;1289;p33"/>
          <p:cNvSpPr/>
          <p:nvPr/>
        </p:nvSpPr>
        <p:spPr>
          <a:xfrm>
            <a:off x="6417028" y="399675"/>
            <a:ext cx="279600" cy="279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3"/>
          <p:cNvSpPr/>
          <p:nvPr/>
        </p:nvSpPr>
        <p:spPr>
          <a:xfrm>
            <a:off x="5470025" y="4227225"/>
            <a:ext cx="377100" cy="37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1" name="Google Shape;1291;p33"/>
          <p:cNvGrpSpPr/>
          <p:nvPr/>
        </p:nvGrpSpPr>
        <p:grpSpPr>
          <a:xfrm rot="-3600263">
            <a:off x="4310430" y="3392718"/>
            <a:ext cx="350072" cy="697952"/>
            <a:chOff x="6299050" y="981775"/>
            <a:chExt cx="582600" cy="1161550"/>
          </a:xfrm>
        </p:grpSpPr>
        <p:sp>
          <p:nvSpPr>
            <p:cNvPr id="1292" name="Google Shape;1292;p33"/>
            <p:cNvSpPr/>
            <p:nvPr/>
          </p:nvSpPr>
          <p:spPr>
            <a:xfrm>
              <a:off x="6299050" y="1639325"/>
              <a:ext cx="582600" cy="5040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3"/>
            <p:cNvSpPr/>
            <p:nvPr/>
          </p:nvSpPr>
          <p:spPr>
            <a:xfrm>
              <a:off x="6299050" y="981775"/>
              <a:ext cx="582600" cy="5040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3"/>
            <p:cNvSpPr/>
            <p:nvPr/>
          </p:nvSpPr>
          <p:spPr>
            <a:xfrm>
              <a:off x="6299050" y="1311425"/>
              <a:ext cx="582600" cy="5040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33"/>
          <p:cNvSpPr/>
          <p:nvPr/>
        </p:nvSpPr>
        <p:spPr>
          <a:xfrm>
            <a:off x="4700650" y="4735030"/>
            <a:ext cx="4443527" cy="408223"/>
          </a:xfrm>
          <a:custGeom>
            <a:rect b="b" l="l" r="r" t="t"/>
            <a:pathLst>
              <a:path extrusionOk="0" h="12746" w="138741">
                <a:moveTo>
                  <a:pt x="137154" y="1"/>
                </a:moveTo>
                <a:cubicBezTo>
                  <a:pt x="135649" y="1"/>
                  <a:pt x="134156" y="160"/>
                  <a:pt x="132683" y="470"/>
                </a:cubicBezTo>
                <a:cubicBezTo>
                  <a:pt x="128107" y="1443"/>
                  <a:pt x="123548" y="2460"/>
                  <a:pt x="118936" y="3191"/>
                </a:cubicBezTo>
                <a:cubicBezTo>
                  <a:pt x="114841" y="3833"/>
                  <a:pt x="110738" y="4395"/>
                  <a:pt x="106625" y="4859"/>
                </a:cubicBezTo>
                <a:cubicBezTo>
                  <a:pt x="103065" y="5261"/>
                  <a:pt x="99497" y="5582"/>
                  <a:pt x="95929" y="5885"/>
                </a:cubicBezTo>
                <a:cubicBezTo>
                  <a:pt x="91584" y="6251"/>
                  <a:pt x="87240" y="6528"/>
                  <a:pt x="82886" y="6768"/>
                </a:cubicBezTo>
                <a:cubicBezTo>
                  <a:pt x="79228" y="6974"/>
                  <a:pt x="75562" y="7134"/>
                  <a:pt x="71904" y="7241"/>
                </a:cubicBezTo>
                <a:cubicBezTo>
                  <a:pt x="66935" y="7384"/>
                  <a:pt x="61957" y="7500"/>
                  <a:pt x="56979" y="7553"/>
                </a:cubicBezTo>
                <a:cubicBezTo>
                  <a:pt x="54263" y="7586"/>
                  <a:pt x="51545" y="7605"/>
                  <a:pt x="48827" y="7605"/>
                </a:cubicBezTo>
                <a:cubicBezTo>
                  <a:pt x="45555" y="7605"/>
                  <a:pt x="42282" y="7577"/>
                  <a:pt x="39012" y="7509"/>
                </a:cubicBezTo>
                <a:cubicBezTo>
                  <a:pt x="37892" y="7484"/>
                  <a:pt x="36771" y="7471"/>
                  <a:pt x="35651" y="7471"/>
                </a:cubicBezTo>
                <a:cubicBezTo>
                  <a:pt x="31636" y="7471"/>
                  <a:pt x="27625" y="7627"/>
                  <a:pt x="23615" y="7892"/>
                </a:cubicBezTo>
                <a:cubicBezTo>
                  <a:pt x="18860" y="8205"/>
                  <a:pt x="14140" y="8740"/>
                  <a:pt x="9475" y="9695"/>
                </a:cubicBezTo>
                <a:cubicBezTo>
                  <a:pt x="6513" y="10292"/>
                  <a:pt x="3596" y="11059"/>
                  <a:pt x="812" y="12273"/>
                </a:cubicBezTo>
                <a:cubicBezTo>
                  <a:pt x="527" y="12398"/>
                  <a:pt x="197" y="12451"/>
                  <a:pt x="1" y="12746"/>
                </a:cubicBezTo>
                <a:lnTo>
                  <a:pt x="138741" y="12746"/>
                </a:lnTo>
                <a:lnTo>
                  <a:pt x="138741" y="60"/>
                </a:lnTo>
                <a:cubicBezTo>
                  <a:pt x="138210" y="20"/>
                  <a:pt x="137681" y="1"/>
                  <a:pt x="1371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3"/>
          <p:cNvSpPr/>
          <p:nvPr/>
        </p:nvSpPr>
        <p:spPr>
          <a:xfrm>
            <a:off x="8767310" y="2160916"/>
            <a:ext cx="206001" cy="996600"/>
          </a:xfrm>
          <a:custGeom>
            <a:rect b="b" l="l" r="r" t="t"/>
            <a:pathLst>
              <a:path extrusionOk="0" h="31117" w="6432">
                <a:moveTo>
                  <a:pt x="98" y="0"/>
                </a:moveTo>
                <a:cubicBezTo>
                  <a:pt x="89" y="18"/>
                  <a:pt x="71" y="72"/>
                  <a:pt x="71" y="72"/>
                </a:cubicBezTo>
                <a:cubicBezTo>
                  <a:pt x="153" y="101"/>
                  <a:pt x="0" y="149"/>
                  <a:pt x="8" y="149"/>
                </a:cubicBezTo>
                <a:cubicBezTo>
                  <a:pt x="9" y="149"/>
                  <a:pt x="18" y="147"/>
                  <a:pt x="36" y="143"/>
                </a:cubicBezTo>
                <a:cubicBezTo>
                  <a:pt x="865" y="4122"/>
                  <a:pt x="1525" y="8127"/>
                  <a:pt x="2016" y="12159"/>
                </a:cubicBezTo>
                <a:cubicBezTo>
                  <a:pt x="2533" y="16352"/>
                  <a:pt x="2872" y="20563"/>
                  <a:pt x="3069" y="24783"/>
                </a:cubicBezTo>
                <a:cubicBezTo>
                  <a:pt x="3167" y="26888"/>
                  <a:pt x="3211" y="29002"/>
                  <a:pt x="3274" y="31117"/>
                </a:cubicBezTo>
                <a:cubicBezTo>
                  <a:pt x="3488" y="30992"/>
                  <a:pt x="3622" y="30787"/>
                  <a:pt x="3765" y="30599"/>
                </a:cubicBezTo>
                <a:cubicBezTo>
                  <a:pt x="5781" y="27860"/>
                  <a:pt x="6432" y="24783"/>
                  <a:pt x="5888" y="21482"/>
                </a:cubicBezTo>
                <a:cubicBezTo>
                  <a:pt x="5272" y="17762"/>
                  <a:pt x="4327" y="14113"/>
                  <a:pt x="3363" y="10473"/>
                </a:cubicBezTo>
                <a:cubicBezTo>
                  <a:pt x="2489" y="7146"/>
                  <a:pt x="1508" y="3845"/>
                  <a:pt x="401" y="589"/>
                </a:cubicBezTo>
                <a:cubicBezTo>
                  <a:pt x="330" y="375"/>
                  <a:pt x="321" y="134"/>
                  <a:pt x="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3"/>
          <p:cNvSpPr/>
          <p:nvPr/>
        </p:nvSpPr>
        <p:spPr>
          <a:xfrm>
            <a:off x="8763563" y="2139746"/>
            <a:ext cx="5188" cy="9768"/>
          </a:xfrm>
          <a:custGeom>
            <a:rect b="b" l="l" r="r" t="t"/>
            <a:pathLst>
              <a:path extrusionOk="0" h="305" w="162">
                <a:moveTo>
                  <a:pt x="1" y="1"/>
                </a:moveTo>
                <a:lnTo>
                  <a:pt x="1" y="1"/>
                </a:lnTo>
                <a:cubicBezTo>
                  <a:pt x="10" y="99"/>
                  <a:pt x="19" y="197"/>
                  <a:pt x="28" y="304"/>
                </a:cubicBezTo>
                <a:cubicBezTo>
                  <a:pt x="161" y="188"/>
                  <a:pt x="63" y="99"/>
                  <a:pt x="1" y="1"/>
                </a:cubicBezTo>
                <a:close/>
              </a:path>
            </a:pathLst>
          </a:custGeom>
          <a:solidFill>
            <a:srgbClr val="6D3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3"/>
          <p:cNvSpPr/>
          <p:nvPr/>
        </p:nvSpPr>
        <p:spPr>
          <a:xfrm>
            <a:off x="4914369" y="2170620"/>
            <a:ext cx="8615" cy="118598"/>
          </a:xfrm>
          <a:custGeom>
            <a:rect b="b" l="l" r="r" t="t"/>
            <a:pathLst>
              <a:path extrusionOk="0" h="3703" w="269">
                <a:moveTo>
                  <a:pt x="99" y="0"/>
                </a:moveTo>
                <a:cubicBezTo>
                  <a:pt x="45" y="1232"/>
                  <a:pt x="1" y="2472"/>
                  <a:pt x="206" y="3703"/>
                </a:cubicBezTo>
                <a:cubicBezTo>
                  <a:pt x="268" y="2463"/>
                  <a:pt x="268" y="1232"/>
                  <a:pt x="99" y="0"/>
                </a:cubicBezTo>
                <a:close/>
              </a:path>
            </a:pathLst>
          </a:custGeom>
          <a:solidFill>
            <a:srgbClr val="C4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3"/>
          <p:cNvSpPr/>
          <p:nvPr/>
        </p:nvSpPr>
        <p:spPr>
          <a:xfrm>
            <a:off x="6633830" y="1111087"/>
            <a:ext cx="16014" cy="5253"/>
          </a:xfrm>
          <a:custGeom>
            <a:rect b="b" l="l" r="r" t="t"/>
            <a:pathLst>
              <a:path extrusionOk="0" h="164" w="500">
                <a:moveTo>
                  <a:pt x="329" y="0"/>
                </a:moveTo>
                <a:cubicBezTo>
                  <a:pt x="211" y="0"/>
                  <a:pt x="104" y="46"/>
                  <a:pt x="0" y="137"/>
                </a:cubicBezTo>
                <a:cubicBezTo>
                  <a:pt x="57" y="155"/>
                  <a:pt x="111" y="164"/>
                  <a:pt x="162" y="164"/>
                </a:cubicBezTo>
                <a:cubicBezTo>
                  <a:pt x="288" y="164"/>
                  <a:pt x="398" y="113"/>
                  <a:pt x="500" y="30"/>
                </a:cubicBezTo>
                <a:cubicBezTo>
                  <a:pt x="440" y="10"/>
                  <a:pt x="383" y="0"/>
                  <a:pt x="329" y="0"/>
                </a:cubicBezTo>
                <a:close/>
              </a:path>
            </a:pathLst>
          </a:custGeom>
          <a:solidFill>
            <a:srgbClr val="C4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3"/>
          <p:cNvSpPr txBox="1"/>
          <p:nvPr>
            <p:ph type="title"/>
          </p:nvPr>
        </p:nvSpPr>
        <p:spPr>
          <a:xfrm>
            <a:off x="720000" y="2411738"/>
            <a:ext cx="2798700" cy="841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OBJECTIVES</a:t>
            </a:r>
            <a:endParaRPr/>
          </a:p>
        </p:txBody>
      </p:sp>
      <p:sp>
        <p:nvSpPr>
          <p:cNvPr id="1301" name="Google Shape;1301;p33"/>
          <p:cNvSpPr txBox="1"/>
          <p:nvPr>
            <p:ph idx="2" type="title"/>
          </p:nvPr>
        </p:nvSpPr>
        <p:spPr>
          <a:xfrm>
            <a:off x="1662150" y="1244538"/>
            <a:ext cx="914400" cy="1062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01</a:t>
            </a:r>
            <a:endParaRPr/>
          </a:p>
        </p:txBody>
      </p:sp>
      <p:sp>
        <p:nvSpPr>
          <p:cNvPr id="1302" name="Google Shape;1302;p33"/>
          <p:cNvSpPr txBox="1"/>
          <p:nvPr>
            <p:ph idx="1" type="subTitle"/>
          </p:nvPr>
        </p:nvSpPr>
        <p:spPr>
          <a:xfrm>
            <a:off x="720000" y="3357838"/>
            <a:ext cx="2798700" cy="540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You can enter a subtitle here if you need it</a:t>
            </a:r>
            <a:endParaRPr/>
          </a:p>
        </p:txBody>
      </p:sp>
      <p:grpSp>
        <p:nvGrpSpPr>
          <p:cNvPr id="1303" name="Google Shape;1303;p33"/>
          <p:cNvGrpSpPr/>
          <p:nvPr/>
        </p:nvGrpSpPr>
        <p:grpSpPr>
          <a:xfrm>
            <a:off x="4214808" y="539457"/>
            <a:ext cx="541307" cy="540920"/>
            <a:chOff x="3285550" y="1349075"/>
            <a:chExt cx="496475" cy="496075"/>
          </a:xfrm>
        </p:grpSpPr>
        <p:sp>
          <p:nvSpPr>
            <p:cNvPr id="1304" name="Google Shape;1304;p33"/>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3"/>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3"/>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3"/>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3"/>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3"/>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3"/>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3"/>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3"/>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3"/>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3"/>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3"/>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3"/>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3"/>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3"/>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3"/>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34"/>
          <p:cNvSpPr txBox="1"/>
          <p:nvPr>
            <p:ph type="title"/>
          </p:nvPr>
        </p:nvSpPr>
        <p:spPr>
          <a:xfrm>
            <a:off x="720000" y="539400"/>
            <a:ext cx="77040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STUDY OBJECTIVES</a:t>
            </a:r>
            <a:endParaRPr/>
          </a:p>
        </p:txBody>
      </p:sp>
      <p:sp>
        <p:nvSpPr>
          <p:cNvPr id="1325" name="Google Shape;1325;p34"/>
          <p:cNvSpPr txBox="1"/>
          <p:nvPr>
            <p:ph idx="2" type="title"/>
          </p:nvPr>
        </p:nvSpPr>
        <p:spPr>
          <a:xfrm>
            <a:off x="720000" y="2710750"/>
            <a:ext cx="23055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MERCURY</a:t>
            </a:r>
            <a:endParaRPr/>
          </a:p>
        </p:txBody>
      </p:sp>
      <p:sp>
        <p:nvSpPr>
          <p:cNvPr id="1326" name="Google Shape;1326;p34"/>
          <p:cNvSpPr txBox="1"/>
          <p:nvPr>
            <p:ph idx="1" type="subTitle"/>
          </p:nvPr>
        </p:nvSpPr>
        <p:spPr>
          <a:xfrm>
            <a:off x="720000" y="3238450"/>
            <a:ext cx="2305500" cy="80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It’s the closest planet to the Sun and the smallest in the Solar System</a:t>
            </a:r>
            <a:endParaRPr/>
          </a:p>
        </p:txBody>
      </p:sp>
      <p:sp>
        <p:nvSpPr>
          <p:cNvPr id="1327" name="Google Shape;1327;p34"/>
          <p:cNvSpPr txBox="1"/>
          <p:nvPr>
            <p:ph idx="3" type="title"/>
          </p:nvPr>
        </p:nvSpPr>
        <p:spPr>
          <a:xfrm>
            <a:off x="3419218" y="2710750"/>
            <a:ext cx="23055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VENUS</a:t>
            </a:r>
            <a:endParaRPr/>
          </a:p>
        </p:txBody>
      </p:sp>
      <p:sp>
        <p:nvSpPr>
          <p:cNvPr id="1328" name="Google Shape;1328;p34"/>
          <p:cNvSpPr txBox="1"/>
          <p:nvPr>
            <p:ph idx="4" type="subTitle"/>
          </p:nvPr>
        </p:nvSpPr>
        <p:spPr>
          <a:xfrm>
            <a:off x="3419221" y="3238450"/>
            <a:ext cx="2305500" cy="80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Venus has a beautiful name and is the second planet from the Sun</a:t>
            </a:r>
            <a:endParaRPr/>
          </a:p>
        </p:txBody>
      </p:sp>
      <p:sp>
        <p:nvSpPr>
          <p:cNvPr id="1329" name="Google Shape;1329;p34"/>
          <p:cNvSpPr txBox="1"/>
          <p:nvPr>
            <p:ph idx="5" type="title"/>
          </p:nvPr>
        </p:nvSpPr>
        <p:spPr>
          <a:xfrm>
            <a:off x="6118444" y="2710750"/>
            <a:ext cx="2305500" cy="527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MARS</a:t>
            </a:r>
            <a:endParaRPr/>
          </a:p>
        </p:txBody>
      </p:sp>
      <p:sp>
        <p:nvSpPr>
          <p:cNvPr id="1330" name="Google Shape;1330;p34"/>
          <p:cNvSpPr txBox="1"/>
          <p:nvPr>
            <p:ph idx="6" type="subTitle"/>
          </p:nvPr>
        </p:nvSpPr>
        <p:spPr>
          <a:xfrm>
            <a:off x="6118450" y="3238450"/>
            <a:ext cx="2305500" cy="801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1331" name="Google Shape;1331;p34"/>
          <p:cNvSpPr/>
          <p:nvPr/>
        </p:nvSpPr>
        <p:spPr>
          <a:xfrm>
            <a:off x="1556247" y="1917299"/>
            <a:ext cx="633014" cy="602297"/>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4"/>
          <p:cNvSpPr/>
          <p:nvPr/>
        </p:nvSpPr>
        <p:spPr>
          <a:xfrm>
            <a:off x="4255497" y="1917299"/>
            <a:ext cx="633014" cy="602297"/>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4"/>
          <p:cNvSpPr/>
          <p:nvPr/>
        </p:nvSpPr>
        <p:spPr>
          <a:xfrm>
            <a:off x="6954747" y="1917299"/>
            <a:ext cx="633014" cy="602297"/>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34"/>
          <p:cNvGrpSpPr/>
          <p:nvPr/>
        </p:nvGrpSpPr>
        <p:grpSpPr>
          <a:xfrm>
            <a:off x="7100982" y="2089287"/>
            <a:ext cx="339253" cy="258369"/>
            <a:chOff x="3271200" y="3863875"/>
            <a:chExt cx="481825" cy="366950"/>
          </a:xfrm>
        </p:grpSpPr>
        <p:sp>
          <p:nvSpPr>
            <p:cNvPr id="1335" name="Google Shape;1335;p3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6" name="Google Shape;1336;p3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37" name="Google Shape;1337;p34"/>
          <p:cNvGrpSpPr/>
          <p:nvPr/>
        </p:nvGrpSpPr>
        <p:grpSpPr>
          <a:xfrm>
            <a:off x="1702453" y="2048818"/>
            <a:ext cx="340573" cy="339271"/>
            <a:chOff x="898875" y="4399275"/>
            <a:chExt cx="483700" cy="481850"/>
          </a:xfrm>
        </p:grpSpPr>
        <p:sp>
          <p:nvSpPr>
            <p:cNvPr id="1338" name="Google Shape;1338;p3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9" name="Google Shape;1339;p34"/>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0" name="Google Shape;1340;p3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1" name="Google Shape;1341;p3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2" name="Google Shape;1342;p3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3" name="Google Shape;1343;p3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4" name="Google Shape;1344;p3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5" name="Google Shape;1345;p3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46" name="Google Shape;1346;p34"/>
          <p:cNvGrpSpPr/>
          <p:nvPr/>
        </p:nvGrpSpPr>
        <p:grpSpPr>
          <a:xfrm>
            <a:off x="4402379" y="2048817"/>
            <a:ext cx="339253" cy="339253"/>
            <a:chOff x="899850" y="4992125"/>
            <a:chExt cx="481825" cy="481825"/>
          </a:xfrm>
        </p:grpSpPr>
        <p:sp>
          <p:nvSpPr>
            <p:cNvPr id="1347" name="Google Shape;1347;p3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8" name="Google Shape;1348;p3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9" name="Google Shape;1349;p3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350" name="Google Shape;1350;p34"/>
          <p:cNvSpPr/>
          <p:nvPr/>
        </p:nvSpPr>
        <p:spPr>
          <a:xfrm>
            <a:off x="1342650" y="1014725"/>
            <a:ext cx="213600" cy="213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35"/>
          <p:cNvSpPr txBox="1"/>
          <p:nvPr>
            <p:ph type="title"/>
          </p:nvPr>
        </p:nvSpPr>
        <p:spPr>
          <a:xfrm>
            <a:off x="720000" y="539400"/>
            <a:ext cx="77040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LITERATURE REVIEW</a:t>
            </a:r>
            <a:endParaRPr/>
          </a:p>
        </p:txBody>
      </p:sp>
      <p:sp>
        <p:nvSpPr>
          <p:cNvPr id="1356" name="Google Shape;1356;p35"/>
          <p:cNvSpPr txBox="1"/>
          <p:nvPr>
            <p:ph idx="2" type="title"/>
          </p:nvPr>
        </p:nvSpPr>
        <p:spPr>
          <a:xfrm>
            <a:off x="720000" y="1530413"/>
            <a:ext cx="3560100" cy="558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THEORY 1</a:t>
            </a:r>
            <a:endParaRPr sz="2000">
              <a:solidFill>
                <a:schemeClr val="dk1"/>
              </a:solidFill>
            </a:endParaRPr>
          </a:p>
        </p:txBody>
      </p:sp>
      <p:sp>
        <p:nvSpPr>
          <p:cNvPr id="1357" name="Google Shape;1357;p35"/>
          <p:cNvSpPr txBox="1"/>
          <p:nvPr>
            <p:ph idx="3" type="title"/>
          </p:nvPr>
        </p:nvSpPr>
        <p:spPr>
          <a:xfrm>
            <a:off x="4863976" y="2893613"/>
            <a:ext cx="3560100" cy="558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THEORY 2</a:t>
            </a:r>
            <a:endParaRPr sz="2000">
              <a:solidFill>
                <a:schemeClr val="dk1"/>
              </a:solidFill>
            </a:endParaRPr>
          </a:p>
        </p:txBody>
      </p:sp>
      <p:sp>
        <p:nvSpPr>
          <p:cNvPr id="1358" name="Google Shape;1358;p35"/>
          <p:cNvSpPr txBox="1"/>
          <p:nvPr>
            <p:ph idx="1" type="subTitle"/>
          </p:nvPr>
        </p:nvSpPr>
        <p:spPr>
          <a:xfrm>
            <a:off x="4863975" y="3452514"/>
            <a:ext cx="3560100" cy="804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Venus has a beautiful name and is the second planet from the Sun. It’s hot and has a poisonous atmosphere</a:t>
            </a:r>
            <a:endParaRPr/>
          </a:p>
        </p:txBody>
      </p:sp>
      <p:sp>
        <p:nvSpPr>
          <p:cNvPr id="1359" name="Google Shape;1359;p35"/>
          <p:cNvSpPr txBox="1"/>
          <p:nvPr>
            <p:ph idx="4" type="subTitle"/>
          </p:nvPr>
        </p:nvSpPr>
        <p:spPr>
          <a:xfrm>
            <a:off x="720000" y="2089313"/>
            <a:ext cx="3560100" cy="8043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Mercury is </a:t>
            </a:r>
            <a:r>
              <a:rPr lang="en"/>
              <a:t>the closest planet to the Sun and the smallest of them all—it’s only a bit larger than the Moon</a:t>
            </a:r>
            <a:endParaRPr/>
          </a:p>
        </p:txBody>
      </p:sp>
      <p:sp>
        <p:nvSpPr>
          <p:cNvPr id="1360" name="Google Shape;1360;p35"/>
          <p:cNvSpPr/>
          <p:nvPr/>
        </p:nvSpPr>
        <p:spPr>
          <a:xfrm>
            <a:off x="4826475" y="1903412"/>
            <a:ext cx="708009" cy="67361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5"/>
          <p:cNvSpPr/>
          <p:nvPr/>
        </p:nvSpPr>
        <p:spPr>
          <a:xfrm>
            <a:off x="3572100" y="3258787"/>
            <a:ext cx="708009" cy="67361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2" name="Google Shape;1362;p35"/>
          <p:cNvGrpSpPr/>
          <p:nvPr/>
        </p:nvGrpSpPr>
        <p:grpSpPr>
          <a:xfrm>
            <a:off x="3740199" y="3426241"/>
            <a:ext cx="371814" cy="338690"/>
            <a:chOff x="-40745125" y="3632900"/>
            <a:chExt cx="318225" cy="289875"/>
          </a:xfrm>
        </p:grpSpPr>
        <p:sp>
          <p:nvSpPr>
            <p:cNvPr id="1363" name="Google Shape;1363;p3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35"/>
          <p:cNvGrpSpPr/>
          <p:nvPr/>
        </p:nvGrpSpPr>
        <p:grpSpPr>
          <a:xfrm>
            <a:off x="4995027" y="2071336"/>
            <a:ext cx="370879" cy="337755"/>
            <a:chOff x="-40378075" y="3267450"/>
            <a:chExt cx="317425" cy="289075"/>
          </a:xfrm>
        </p:grpSpPr>
        <p:sp>
          <p:nvSpPr>
            <p:cNvPr id="1371" name="Google Shape;1371;p3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35"/>
          <p:cNvGrpSpPr/>
          <p:nvPr/>
        </p:nvGrpSpPr>
        <p:grpSpPr>
          <a:xfrm>
            <a:off x="1270394" y="3566387"/>
            <a:ext cx="808235" cy="478198"/>
            <a:chOff x="844658" y="3526000"/>
            <a:chExt cx="876515" cy="518597"/>
          </a:xfrm>
        </p:grpSpPr>
        <p:grpSp>
          <p:nvGrpSpPr>
            <p:cNvPr id="1376" name="Google Shape;1376;p35"/>
            <p:cNvGrpSpPr/>
            <p:nvPr/>
          </p:nvGrpSpPr>
          <p:grpSpPr>
            <a:xfrm>
              <a:off x="844658" y="3526000"/>
              <a:ext cx="518965" cy="518597"/>
              <a:chOff x="3285550" y="1349075"/>
              <a:chExt cx="496475" cy="496075"/>
            </a:xfrm>
          </p:grpSpPr>
          <p:sp>
            <p:nvSpPr>
              <p:cNvPr id="1377" name="Google Shape;1377;p35"/>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5"/>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5"/>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5"/>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5"/>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5"/>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5"/>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5"/>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5"/>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5"/>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5"/>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5"/>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5"/>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5"/>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5"/>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5"/>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35"/>
            <p:cNvGrpSpPr/>
            <p:nvPr/>
          </p:nvGrpSpPr>
          <p:grpSpPr>
            <a:xfrm>
              <a:off x="1202208" y="3526000"/>
              <a:ext cx="518965" cy="518597"/>
              <a:chOff x="3285550" y="1349075"/>
              <a:chExt cx="496475" cy="496075"/>
            </a:xfrm>
          </p:grpSpPr>
          <p:sp>
            <p:nvSpPr>
              <p:cNvPr id="1394" name="Google Shape;1394;p35"/>
              <p:cNvSpPr/>
              <p:nvPr/>
            </p:nvSpPr>
            <p:spPr>
              <a:xfrm>
                <a:off x="3335950" y="1428050"/>
                <a:ext cx="381400" cy="321350"/>
              </a:xfrm>
              <a:custGeom>
                <a:rect b="b" l="l" r="r" t="t"/>
                <a:pathLst>
                  <a:path extrusionOk="0" h="12854" w="15256">
                    <a:moveTo>
                      <a:pt x="15057" y="0"/>
                    </a:moveTo>
                    <a:cubicBezTo>
                      <a:pt x="15025" y="0"/>
                      <a:pt x="14999" y="14"/>
                      <a:pt x="14979" y="34"/>
                    </a:cubicBezTo>
                    <a:cubicBezTo>
                      <a:pt x="10001" y="4200"/>
                      <a:pt x="5032" y="8375"/>
                      <a:pt x="72" y="12550"/>
                    </a:cubicBezTo>
                    <a:cubicBezTo>
                      <a:pt x="0" y="12613"/>
                      <a:pt x="9" y="12693"/>
                      <a:pt x="134" y="12854"/>
                    </a:cubicBezTo>
                    <a:cubicBezTo>
                      <a:pt x="5183" y="8616"/>
                      <a:pt x="10224" y="4379"/>
                      <a:pt x="15255" y="150"/>
                    </a:cubicBezTo>
                    <a:cubicBezTo>
                      <a:pt x="15177" y="39"/>
                      <a:pt x="15110" y="0"/>
                      <a:pt x="150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5"/>
              <p:cNvSpPr/>
              <p:nvPr/>
            </p:nvSpPr>
            <p:spPr>
              <a:xfrm>
                <a:off x="3354900" y="1449625"/>
                <a:ext cx="380500" cy="321400"/>
              </a:xfrm>
              <a:custGeom>
                <a:rect b="b" l="l" r="r" t="t"/>
                <a:pathLst>
                  <a:path extrusionOk="0" h="12856" w="15220">
                    <a:moveTo>
                      <a:pt x="15220" y="1"/>
                    </a:moveTo>
                    <a:lnTo>
                      <a:pt x="15220" y="1"/>
                    </a:lnTo>
                    <a:cubicBezTo>
                      <a:pt x="14881" y="72"/>
                      <a:pt x="14747" y="251"/>
                      <a:pt x="14587" y="384"/>
                    </a:cubicBezTo>
                    <a:cubicBezTo>
                      <a:pt x="11901" y="2632"/>
                      <a:pt x="9225" y="4889"/>
                      <a:pt x="6540" y="7138"/>
                    </a:cubicBezTo>
                    <a:cubicBezTo>
                      <a:pt x="4541" y="8824"/>
                      <a:pt x="2525" y="10501"/>
                      <a:pt x="527" y="12196"/>
                    </a:cubicBezTo>
                    <a:cubicBezTo>
                      <a:pt x="331" y="12356"/>
                      <a:pt x="63" y="12481"/>
                      <a:pt x="1" y="12856"/>
                    </a:cubicBezTo>
                    <a:cubicBezTo>
                      <a:pt x="875" y="12374"/>
                      <a:pt x="14863" y="572"/>
                      <a:pt x="15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5"/>
              <p:cNvSpPr/>
              <p:nvPr/>
            </p:nvSpPr>
            <p:spPr>
              <a:xfrm>
                <a:off x="3319225" y="1407925"/>
                <a:ext cx="376275" cy="318500"/>
              </a:xfrm>
              <a:custGeom>
                <a:rect b="b" l="l" r="r" t="t"/>
                <a:pathLst>
                  <a:path extrusionOk="0" h="12740" w="15051">
                    <a:moveTo>
                      <a:pt x="14916" y="0"/>
                    </a:moveTo>
                    <a:cubicBezTo>
                      <a:pt x="14622" y="36"/>
                      <a:pt x="14461" y="268"/>
                      <a:pt x="14265" y="438"/>
                    </a:cubicBezTo>
                    <a:cubicBezTo>
                      <a:pt x="12561" y="1856"/>
                      <a:pt x="10866" y="3283"/>
                      <a:pt x="9171" y="4711"/>
                    </a:cubicBezTo>
                    <a:cubicBezTo>
                      <a:pt x="6290" y="7128"/>
                      <a:pt x="3399" y="9546"/>
                      <a:pt x="527" y="11981"/>
                    </a:cubicBezTo>
                    <a:cubicBezTo>
                      <a:pt x="330" y="12142"/>
                      <a:pt x="0" y="12249"/>
                      <a:pt x="54" y="12740"/>
                    </a:cubicBezTo>
                    <a:cubicBezTo>
                      <a:pt x="5112" y="8493"/>
                      <a:pt x="10081" y="4318"/>
                      <a:pt x="15050" y="143"/>
                    </a:cubicBezTo>
                    <a:cubicBezTo>
                      <a:pt x="15005" y="99"/>
                      <a:pt x="14961" y="45"/>
                      <a:pt x="149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5"/>
              <p:cNvSpPr/>
              <p:nvPr/>
            </p:nvSpPr>
            <p:spPr>
              <a:xfrm>
                <a:off x="3305400" y="1388750"/>
                <a:ext cx="364875" cy="308250"/>
              </a:xfrm>
              <a:custGeom>
                <a:rect b="b" l="l" r="r" t="t"/>
                <a:pathLst>
                  <a:path extrusionOk="0" h="12330" w="14595">
                    <a:moveTo>
                      <a:pt x="14595" y="0"/>
                    </a:moveTo>
                    <a:cubicBezTo>
                      <a:pt x="14265" y="54"/>
                      <a:pt x="14131" y="232"/>
                      <a:pt x="13970" y="366"/>
                    </a:cubicBezTo>
                    <a:cubicBezTo>
                      <a:pt x="11490" y="2445"/>
                      <a:pt x="9010" y="4532"/>
                      <a:pt x="6530" y="6611"/>
                    </a:cubicBezTo>
                    <a:cubicBezTo>
                      <a:pt x="4505" y="8315"/>
                      <a:pt x="2480" y="10019"/>
                      <a:pt x="455" y="11722"/>
                    </a:cubicBezTo>
                    <a:cubicBezTo>
                      <a:pt x="286" y="11865"/>
                      <a:pt x="0" y="11972"/>
                      <a:pt x="54" y="12329"/>
                    </a:cubicBezTo>
                    <a:cubicBezTo>
                      <a:pt x="1151" y="11642"/>
                      <a:pt x="14265" y="536"/>
                      <a:pt x="14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5"/>
              <p:cNvSpPr/>
              <p:nvPr/>
            </p:nvSpPr>
            <p:spPr>
              <a:xfrm>
                <a:off x="3378325" y="1476850"/>
                <a:ext cx="372475" cy="313200"/>
              </a:xfrm>
              <a:custGeom>
                <a:rect b="b" l="l" r="r" t="t"/>
                <a:pathLst>
                  <a:path extrusionOk="0" h="12528" w="14899">
                    <a:moveTo>
                      <a:pt x="14854" y="0"/>
                    </a:moveTo>
                    <a:lnTo>
                      <a:pt x="14854" y="0"/>
                    </a:lnTo>
                    <a:cubicBezTo>
                      <a:pt x="14238" y="259"/>
                      <a:pt x="339" y="11945"/>
                      <a:pt x="0" y="12481"/>
                    </a:cubicBezTo>
                    <a:cubicBezTo>
                      <a:pt x="33" y="12514"/>
                      <a:pt x="69" y="12528"/>
                      <a:pt x="103" y="12528"/>
                    </a:cubicBezTo>
                    <a:cubicBezTo>
                      <a:pt x="142" y="12528"/>
                      <a:pt x="181" y="12509"/>
                      <a:pt x="214" y="12481"/>
                    </a:cubicBezTo>
                    <a:cubicBezTo>
                      <a:pt x="5085" y="8395"/>
                      <a:pt x="9947" y="4300"/>
                      <a:pt x="14818" y="205"/>
                    </a:cubicBezTo>
                    <a:cubicBezTo>
                      <a:pt x="14881" y="161"/>
                      <a:pt x="14898" y="80"/>
                      <a:pt x="148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5"/>
              <p:cNvSpPr/>
              <p:nvPr/>
            </p:nvSpPr>
            <p:spPr>
              <a:xfrm>
                <a:off x="3401750" y="1501825"/>
                <a:ext cx="358850" cy="305775"/>
              </a:xfrm>
              <a:custGeom>
                <a:rect b="b" l="l" r="r" t="t"/>
                <a:pathLst>
                  <a:path extrusionOk="0" h="12231" w="14354">
                    <a:moveTo>
                      <a:pt x="14354" y="0"/>
                    </a:moveTo>
                    <a:lnTo>
                      <a:pt x="14354" y="0"/>
                    </a:lnTo>
                    <a:cubicBezTo>
                      <a:pt x="9786" y="3836"/>
                      <a:pt x="5228" y="7663"/>
                      <a:pt x="669" y="11499"/>
                    </a:cubicBezTo>
                    <a:cubicBezTo>
                      <a:pt x="446" y="11687"/>
                      <a:pt x="232" y="11892"/>
                      <a:pt x="18" y="12088"/>
                    </a:cubicBezTo>
                    <a:cubicBezTo>
                      <a:pt x="0" y="12097"/>
                      <a:pt x="9" y="12142"/>
                      <a:pt x="18" y="12168"/>
                    </a:cubicBezTo>
                    <a:cubicBezTo>
                      <a:pt x="21" y="12201"/>
                      <a:pt x="30" y="12211"/>
                      <a:pt x="41" y="12211"/>
                    </a:cubicBezTo>
                    <a:cubicBezTo>
                      <a:pt x="54" y="12211"/>
                      <a:pt x="70" y="12194"/>
                      <a:pt x="75" y="12194"/>
                    </a:cubicBezTo>
                    <a:cubicBezTo>
                      <a:pt x="78" y="12194"/>
                      <a:pt x="75" y="12203"/>
                      <a:pt x="62" y="12231"/>
                    </a:cubicBezTo>
                    <a:cubicBezTo>
                      <a:pt x="714" y="11919"/>
                      <a:pt x="14131" y="625"/>
                      <a:pt x="1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5"/>
              <p:cNvSpPr/>
              <p:nvPr/>
            </p:nvSpPr>
            <p:spPr>
              <a:xfrm>
                <a:off x="3293800" y="1370900"/>
                <a:ext cx="349725" cy="296200"/>
              </a:xfrm>
              <a:custGeom>
                <a:rect b="b" l="l" r="r" t="t"/>
                <a:pathLst>
                  <a:path extrusionOk="0" h="11848" w="13989">
                    <a:moveTo>
                      <a:pt x="13881" y="1"/>
                    </a:moveTo>
                    <a:lnTo>
                      <a:pt x="13881" y="1"/>
                    </a:lnTo>
                    <a:cubicBezTo>
                      <a:pt x="9207" y="3926"/>
                      <a:pt x="4604" y="7798"/>
                      <a:pt x="0" y="11669"/>
                    </a:cubicBezTo>
                    <a:cubicBezTo>
                      <a:pt x="45" y="11723"/>
                      <a:pt x="98" y="11785"/>
                      <a:pt x="143" y="11848"/>
                    </a:cubicBezTo>
                    <a:cubicBezTo>
                      <a:pt x="420" y="11750"/>
                      <a:pt x="607" y="11527"/>
                      <a:pt x="821" y="11348"/>
                    </a:cubicBezTo>
                    <a:cubicBezTo>
                      <a:pt x="2810" y="9680"/>
                      <a:pt x="4791" y="8021"/>
                      <a:pt x="6771" y="6352"/>
                    </a:cubicBezTo>
                    <a:cubicBezTo>
                      <a:pt x="9019" y="4461"/>
                      <a:pt x="11276" y="2579"/>
                      <a:pt x="13516" y="679"/>
                    </a:cubicBezTo>
                    <a:cubicBezTo>
                      <a:pt x="13685" y="536"/>
                      <a:pt x="13988" y="438"/>
                      <a:pt x="138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5"/>
              <p:cNvSpPr/>
              <p:nvPr/>
            </p:nvSpPr>
            <p:spPr>
              <a:xfrm>
                <a:off x="3425375" y="1531700"/>
                <a:ext cx="348400" cy="291225"/>
              </a:xfrm>
              <a:custGeom>
                <a:rect b="b" l="l" r="r" t="t"/>
                <a:pathLst>
                  <a:path extrusionOk="0" h="11649" w="13936">
                    <a:moveTo>
                      <a:pt x="13828" y="1"/>
                    </a:moveTo>
                    <a:cubicBezTo>
                      <a:pt x="9252" y="3837"/>
                      <a:pt x="4693" y="7673"/>
                      <a:pt x="1" y="11616"/>
                    </a:cubicBezTo>
                    <a:cubicBezTo>
                      <a:pt x="206" y="11629"/>
                      <a:pt x="296" y="11648"/>
                      <a:pt x="339" y="11648"/>
                    </a:cubicBezTo>
                    <a:cubicBezTo>
                      <a:pt x="352" y="11648"/>
                      <a:pt x="360" y="11647"/>
                      <a:pt x="366" y="11643"/>
                    </a:cubicBezTo>
                    <a:cubicBezTo>
                      <a:pt x="4693" y="8021"/>
                      <a:pt x="9020" y="4408"/>
                      <a:pt x="13347" y="786"/>
                    </a:cubicBezTo>
                    <a:cubicBezTo>
                      <a:pt x="13543" y="616"/>
                      <a:pt x="13784" y="473"/>
                      <a:pt x="13917" y="233"/>
                    </a:cubicBezTo>
                    <a:cubicBezTo>
                      <a:pt x="13926" y="206"/>
                      <a:pt x="13935" y="179"/>
                      <a:pt x="13926" y="152"/>
                    </a:cubicBezTo>
                    <a:cubicBezTo>
                      <a:pt x="13926" y="134"/>
                      <a:pt x="13900" y="108"/>
                      <a:pt x="138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5"/>
              <p:cNvSpPr/>
              <p:nvPr/>
            </p:nvSpPr>
            <p:spPr>
              <a:xfrm>
                <a:off x="3286650" y="1363575"/>
                <a:ext cx="327000" cy="271850"/>
              </a:xfrm>
              <a:custGeom>
                <a:rect b="b" l="l" r="r" t="t"/>
                <a:pathLst>
                  <a:path extrusionOk="0" h="10874" w="13080">
                    <a:moveTo>
                      <a:pt x="12852" y="0"/>
                    </a:moveTo>
                    <a:cubicBezTo>
                      <a:pt x="12608" y="0"/>
                      <a:pt x="12477" y="176"/>
                      <a:pt x="12330" y="303"/>
                    </a:cubicBezTo>
                    <a:cubicBezTo>
                      <a:pt x="9011" y="3086"/>
                      <a:pt x="5692" y="5869"/>
                      <a:pt x="2383" y="8653"/>
                    </a:cubicBezTo>
                    <a:cubicBezTo>
                      <a:pt x="1687" y="9232"/>
                      <a:pt x="991" y="9821"/>
                      <a:pt x="304" y="10401"/>
                    </a:cubicBezTo>
                    <a:cubicBezTo>
                      <a:pt x="170" y="10517"/>
                      <a:pt x="1" y="10615"/>
                      <a:pt x="188" y="10874"/>
                    </a:cubicBezTo>
                    <a:cubicBezTo>
                      <a:pt x="4506" y="7243"/>
                      <a:pt x="8788" y="3648"/>
                      <a:pt x="13079" y="44"/>
                    </a:cubicBezTo>
                    <a:cubicBezTo>
                      <a:pt x="12993" y="13"/>
                      <a:pt x="12918" y="0"/>
                      <a:pt x="12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5"/>
              <p:cNvSpPr/>
              <p:nvPr/>
            </p:nvSpPr>
            <p:spPr>
              <a:xfrm>
                <a:off x="3460175" y="1564050"/>
                <a:ext cx="320500" cy="268375"/>
              </a:xfrm>
              <a:custGeom>
                <a:rect b="b" l="l" r="r" t="t"/>
                <a:pathLst>
                  <a:path extrusionOk="0" h="10735" w="12820">
                    <a:moveTo>
                      <a:pt x="12731" y="0"/>
                    </a:moveTo>
                    <a:cubicBezTo>
                      <a:pt x="8440" y="3595"/>
                      <a:pt x="4220" y="7146"/>
                      <a:pt x="0" y="10688"/>
                    </a:cubicBezTo>
                    <a:cubicBezTo>
                      <a:pt x="92" y="10721"/>
                      <a:pt x="170" y="10735"/>
                      <a:pt x="240" y="10735"/>
                    </a:cubicBezTo>
                    <a:cubicBezTo>
                      <a:pt x="488" y="10735"/>
                      <a:pt x="614" y="10554"/>
                      <a:pt x="768" y="10429"/>
                    </a:cubicBezTo>
                    <a:cubicBezTo>
                      <a:pt x="2837" y="8689"/>
                      <a:pt x="4898" y="6950"/>
                      <a:pt x="6959" y="5219"/>
                    </a:cubicBezTo>
                    <a:cubicBezTo>
                      <a:pt x="8761" y="3702"/>
                      <a:pt x="10563" y="2195"/>
                      <a:pt x="12365" y="678"/>
                    </a:cubicBezTo>
                    <a:cubicBezTo>
                      <a:pt x="12534" y="535"/>
                      <a:pt x="12820" y="428"/>
                      <a:pt x="127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5"/>
              <p:cNvSpPr/>
              <p:nvPr/>
            </p:nvSpPr>
            <p:spPr>
              <a:xfrm>
                <a:off x="3285550" y="1353125"/>
                <a:ext cx="294850" cy="248400"/>
              </a:xfrm>
              <a:custGeom>
                <a:rect b="b" l="l" r="r" t="t"/>
                <a:pathLst>
                  <a:path extrusionOk="0" h="9936" w="11794">
                    <a:moveTo>
                      <a:pt x="11559" y="1"/>
                    </a:moveTo>
                    <a:cubicBezTo>
                      <a:pt x="11350" y="1"/>
                      <a:pt x="11267" y="101"/>
                      <a:pt x="11178" y="176"/>
                    </a:cubicBezTo>
                    <a:cubicBezTo>
                      <a:pt x="10277" y="935"/>
                      <a:pt x="9376" y="1684"/>
                      <a:pt x="8475" y="2442"/>
                    </a:cubicBezTo>
                    <a:cubicBezTo>
                      <a:pt x="5799" y="4690"/>
                      <a:pt x="3123" y="6938"/>
                      <a:pt x="446" y="9187"/>
                    </a:cubicBezTo>
                    <a:cubicBezTo>
                      <a:pt x="268" y="9347"/>
                      <a:pt x="0" y="9463"/>
                      <a:pt x="0" y="9936"/>
                    </a:cubicBezTo>
                    <a:cubicBezTo>
                      <a:pt x="3979" y="6599"/>
                      <a:pt x="7851" y="3352"/>
                      <a:pt x="11794" y="34"/>
                    </a:cubicBezTo>
                    <a:cubicBezTo>
                      <a:pt x="11701" y="10"/>
                      <a:pt x="11624" y="1"/>
                      <a:pt x="11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5"/>
              <p:cNvSpPr/>
              <p:nvPr/>
            </p:nvSpPr>
            <p:spPr>
              <a:xfrm>
                <a:off x="3496300" y="1601500"/>
                <a:ext cx="285725" cy="241300"/>
              </a:xfrm>
              <a:custGeom>
                <a:rect b="b" l="l" r="r" t="t"/>
                <a:pathLst>
                  <a:path extrusionOk="0" h="9652" w="11429">
                    <a:moveTo>
                      <a:pt x="11348" y="1"/>
                    </a:moveTo>
                    <a:cubicBezTo>
                      <a:pt x="7539" y="3195"/>
                      <a:pt x="3765" y="6344"/>
                      <a:pt x="1" y="9529"/>
                    </a:cubicBezTo>
                    <a:cubicBezTo>
                      <a:pt x="94" y="9622"/>
                      <a:pt x="163" y="9652"/>
                      <a:pt x="215" y="9652"/>
                    </a:cubicBezTo>
                    <a:cubicBezTo>
                      <a:pt x="253" y="9652"/>
                      <a:pt x="281" y="9636"/>
                      <a:pt x="304" y="9618"/>
                    </a:cubicBezTo>
                    <a:cubicBezTo>
                      <a:pt x="3988" y="6522"/>
                      <a:pt x="7673" y="3427"/>
                      <a:pt x="11357" y="331"/>
                    </a:cubicBezTo>
                    <a:cubicBezTo>
                      <a:pt x="11428" y="277"/>
                      <a:pt x="11428" y="197"/>
                      <a:pt x="113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5"/>
              <p:cNvSpPr/>
              <p:nvPr/>
            </p:nvSpPr>
            <p:spPr>
              <a:xfrm>
                <a:off x="3289550" y="1349075"/>
                <a:ext cx="247600" cy="210300"/>
              </a:xfrm>
              <a:custGeom>
                <a:rect b="b" l="l" r="r" t="t"/>
                <a:pathLst>
                  <a:path extrusionOk="0" h="8412" w="9904">
                    <a:moveTo>
                      <a:pt x="9664" y="0"/>
                    </a:moveTo>
                    <a:cubicBezTo>
                      <a:pt x="9641" y="0"/>
                      <a:pt x="9622" y="6"/>
                      <a:pt x="9609" y="17"/>
                    </a:cubicBezTo>
                    <a:cubicBezTo>
                      <a:pt x="6469" y="2631"/>
                      <a:pt x="3337" y="5254"/>
                      <a:pt x="197" y="7877"/>
                    </a:cubicBezTo>
                    <a:cubicBezTo>
                      <a:pt x="99" y="7966"/>
                      <a:pt x="1" y="8055"/>
                      <a:pt x="19" y="8412"/>
                    </a:cubicBezTo>
                    <a:cubicBezTo>
                      <a:pt x="3373" y="5593"/>
                      <a:pt x="6638" y="2845"/>
                      <a:pt x="9903" y="106"/>
                    </a:cubicBezTo>
                    <a:cubicBezTo>
                      <a:pt x="9797" y="32"/>
                      <a:pt x="9718" y="0"/>
                      <a:pt x="96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5"/>
              <p:cNvSpPr/>
              <p:nvPr/>
            </p:nvSpPr>
            <p:spPr>
              <a:xfrm>
                <a:off x="3538900" y="1645225"/>
                <a:ext cx="238000" cy="199925"/>
              </a:xfrm>
              <a:custGeom>
                <a:rect b="b" l="l" r="r" t="t"/>
                <a:pathLst>
                  <a:path extrusionOk="0" h="7997" w="9520">
                    <a:moveTo>
                      <a:pt x="9501" y="0"/>
                    </a:moveTo>
                    <a:lnTo>
                      <a:pt x="9501" y="0"/>
                    </a:lnTo>
                    <a:cubicBezTo>
                      <a:pt x="8832" y="429"/>
                      <a:pt x="473" y="7458"/>
                      <a:pt x="0" y="7985"/>
                    </a:cubicBezTo>
                    <a:cubicBezTo>
                      <a:pt x="46" y="7993"/>
                      <a:pt x="88" y="7996"/>
                      <a:pt x="127" y="7996"/>
                    </a:cubicBezTo>
                    <a:cubicBezTo>
                      <a:pt x="443" y="7996"/>
                      <a:pt x="575" y="7762"/>
                      <a:pt x="750" y="7619"/>
                    </a:cubicBezTo>
                    <a:cubicBezTo>
                      <a:pt x="2168" y="6450"/>
                      <a:pt x="3578" y="5264"/>
                      <a:pt x="4987" y="4077"/>
                    </a:cubicBezTo>
                    <a:cubicBezTo>
                      <a:pt x="6334" y="2944"/>
                      <a:pt x="7681" y="1811"/>
                      <a:pt x="9029" y="670"/>
                    </a:cubicBezTo>
                    <a:cubicBezTo>
                      <a:pt x="9225" y="509"/>
                      <a:pt x="9519" y="384"/>
                      <a:pt x="9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5"/>
              <p:cNvSpPr/>
              <p:nvPr/>
            </p:nvSpPr>
            <p:spPr>
              <a:xfrm>
                <a:off x="3302275" y="1356400"/>
                <a:ext cx="177550" cy="151900"/>
              </a:xfrm>
              <a:custGeom>
                <a:rect b="b" l="l" r="r" t="t"/>
                <a:pathLst>
                  <a:path extrusionOk="0" h="6076" w="7102">
                    <a:moveTo>
                      <a:pt x="7101" y="1"/>
                    </a:moveTo>
                    <a:cubicBezTo>
                      <a:pt x="6450" y="268"/>
                      <a:pt x="393" y="5380"/>
                      <a:pt x="0" y="6076"/>
                    </a:cubicBezTo>
                    <a:cubicBezTo>
                      <a:pt x="1776" y="4827"/>
                      <a:pt x="6825" y="491"/>
                      <a:pt x="71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5"/>
              <p:cNvSpPr/>
              <p:nvPr/>
            </p:nvSpPr>
            <p:spPr>
              <a:xfrm>
                <a:off x="3592875" y="1695625"/>
                <a:ext cx="166625" cy="141450"/>
              </a:xfrm>
              <a:custGeom>
                <a:rect b="b" l="l" r="r" t="t"/>
                <a:pathLst>
                  <a:path extrusionOk="0" h="5658" w="6665">
                    <a:moveTo>
                      <a:pt x="6664" y="1"/>
                    </a:moveTo>
                    <a:cubicBezTo>
                      <a:pt x="4390" y="1910"/>
                      <a:pt x="2213" y="3738"/>
                      <a:pt x="0" y="5603"/>
                    </a:cubicBezTo>
                    <a:cubicBezTo>
                      <a:pt x="87" y="5641"/>
                      <a:pt x="161" y="5657"/>
                      <a:pt x="226" y="5657"/>
                    </a:cubicBezTo>
                    <a:cubicBezTo>
                      <a:pt x="403" y="5657"/>
                      <a:pt x="514" y="5540"/>
                      <a:pt x="625" y="5442"/>
                    </a:cubicBezTo>
                    <a:cubicBezTo>
                      <a:pt x="2534" y="3846"/>
                      <a:pt x="4443" y="2249"/>
                      <a:pt x="6343" y="652"/>
                    </a:cubicBezTo>
                    <a:cubicBezTo>
                      <a:pt x="6495" y="527"/>
                      <a:pt x="6664" y="393"/>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0" name="Google Shape;1410;p35"/>
          <p:cNvGrpSpPr/>
          <p:nvPr/>
        </p:nvGrpSpPr>
        <p:grpSpPr>
          <a:xfrm rot="-6668846">
            <a:off x="7185110" y="978673"/>
            <a:ext cx="392417" cy="1155578"/>
            <a:chOff x="6299050" y="981775"/>
            <a:chExt cx="582600" cy="1715625"/>
          </a:xfrm>
        </p:grpSpPr>
        <p:grpSp>
          <p:nvGrpSpPr>
            <p:cNvPr id="1411" name="Google Shape;1411;p35"/>
            <p:cNvGrpSpPr/>
            <p:nvPr/>
          </p:nvGrpSpPr>
          <p:grpSpPr>
            <a:xfrm>
              <a:off x="6299050" y="981775"/>
              <a:ext cx="582600" cy="1161550"/>
              <a:chOff x="6299050" y="981775"/>
              <a:chExt cx="582600" cy="1161550"/>
            </a:xfrm>
          </p:grpSpPr>
          <p:sp>
            <p:nvSpPr>
              <p:cNvPr id="1412" name="Google Shape;1412;p35"/>
              <p:cNvSpPr/>
              <p:nvPr/>
            </p:nvSpPr>
            <p:spPr>
              <a:xfrm>
                <a:off x="6299050" y="1639325"/>
                <a:ext cx="582600" cy="5040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5"/>
              <p:cNvSpPr/>
              <p:nvPr/>
            </p:nvSpPr>
            <p:spPr>
              <a:xfrm>
                <a:off x="6299050" y="981775"/>
                <a:ext cx="582600" cy="5040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5"/>
              <p:cNvSpPr/>
              <p:nvPr/>
            </p:nvSpPr>
            <p:spPr>
              <a:xfrm>
                <a:off x="6299050" y="1311425"/>
                <a:ext cx="582600" cy="504000"/>
              </a:xfrm>
              <a:prstGeom prst="triangle">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35"/>
            <p:cNvSpPr/>
            <p:nvPr/>
          </p:nvSpPr>
          <p:spPr>
            <a:xfrm>
              <a:off x="6464600" y="2446000"/>
              <a:ext cx="251400" cy="251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35"/>
          <p:cNvSpPr/>
          <p:nvPr/>
        </p:nvSpPr>
        <p:spPr>
          <a:xfrm>
            <a:off x="7687425" y="2360350"/>
            <a:ext cx="317400" cy="317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5"/>
          <p:cNvSpPr/>
          <p:nvPr/>
        </p:nvSpPr>
        <p:spPr>
          <a:xfrm>
            <a:off x="982450" y="1165025"/>
            <a:ext cx="370800" cy="37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36"/>
          <p:cNvSpPr txBox="1"/>
          <p:nvPr>
            <p:ph type="title"/>
          </p:nvPr>
        </p:nvSpPr>
        <p:spPr>
          <a:xfrm>
            <a:off x="720000" y="539400"/>
            <a:ext cx="77040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SCHEDULE</a:t>
            </a:r>
            <a:endParaRPr/>
          </a:p>
        </p:txBody>
      </p:sp>
      <p:graphicFrame>
        <p:nvGraphicFramePr>
          <p:cNvPr id="1423" name="Google Shape;1423;p36"/>
          <p:cNvGraphicFramePr/>
          <p:nvPr/>
        </p:nvGraphicFramePr>
        <p:xfrm>
          <a:off x="726875" y="1214513"/>
          <a:ext cx="3000000" cy="3000000"/>
        </p:xfrm>
        <a:graphic>
          <a:graphicData uri="http://schemas.openxmlformats.org/drawingml/2006/table">
            <a:tbl>
              <a:tblPr>
                <a:noFill/>
                <a:tableStyleId>{31B56CEC-DB68-4B2C-9B3C-C5DCD456F49A}</a:tableStyleId>
              </a:tblPr>
              <a:tblGrid>
                <a:gridCol w="1284000"/>
                <a:gridCol w="1284000"/>
                <a:gridCol w="1284000"/>
                <a:gridCol w="1284000"/>
                <a:gridCol w="1284000"/>
                <a:gridCol w="1284000"/>
              </a:tblGrid>
              <a:tr h="476625">
                <a:tc>
                  <a:txBody>
                    <a:bodyPr/>
                    <a:lstStyle/>
                    <a:p>
                      <a:pPr indent="0" lvl="0" marL="0" rtl="0" algn="ctr">
                        <a:spcBef>
                          <a:spcPts val="0"/>
                        </a:spcBef>
                        <a:spcAft>
                          <a:spcPts val="0"/>
                        </a:spcAft>
                        <a:buNone/>
                      </a:pPr>
                      <a:r>
                        <a:t/>
                      </a:r>
                      <a:endParaRPr sz="2000">
                        <a:solidFill>
                          <a:schemeClr val="dk1"/>
                        </a:solidFill>
                        <a:latin typeface="Anton"/>
                        <a:ea typeface="Anton"/>
                        <a:cs typeface="Anton"/>
                        <a:sym typeface="Anto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1"/>
                          </a:solidFill>
                          <a:latin typeface="Anton"/>
                          <a:ea typeface="Anton"/>
                          <a:cs typeface="Anton"/>
                          <a:sym typeface="Anton"/>
                        </a:rPr>
                        <a:t>JAN</a:t>
                      </a:r>
                      <a:endParaRPr sz="2000">
                        <a:solidFill>
                          <a:schemeClr val="lt1"/>
                        </a:solidFill>
                        <a:latin typeface="Anton"/>
                        <a:ea typeface="Anton"/>
                        <a:cs typeface="Anton"/>
                        <a:sym typeface="Anton"/>
                      </a:endParaRPr>
                    </a:p>
                  </a:txBody>
                  <a:tcPr marT="13715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2000">
                          <a:solidFill>
                            <a:schemeClr val="lt1"/>
                          </a:solidFill>
                          <a:latin typeface="Anton"/>
                          <a:ea typeface="Anton"/>
                          <a:cs typeface="Anton"/>
                          <a:sym typeface="Anton"/>
                        </a:rPr>
                        <a:t>FEB</a:t>
                      </a:r>
                      <a:endParaRPr sz="2000">
                        <a:solidFill>
                          <a:schemeClr val="lt1"/>
                        </a:solidFill>
                        <a:latin typeface="Anton"/>
                        <a:ea typeface="Anton"/>
                        <a:cs typeface="Anton"/>
                        <a:sym typeface="Anton"/>
                      </a:endParaRPr>
                    </a:p>
                  </a:txBody>
                  <a:tcPr marT="13715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2000">
                          <a:solidFill>
                            <a:schemeClr val="lt1"/>
                          </a:solidFill>
                          <a:latin typeface="Anton"/>
                          <a:ea typeface="Anton"/>
                          <a:cs typeface="Anton"/>
                          <a:sym typeface="Anton"/>
                        </a:rPr>
                        <a:t>MAR</a:t>
                      </a:r>
                      <a:endParaRPr sz="2000">
                        <a:solidFill>
                          <a:schemeClr val="lt1"/>
                        </a:solidFill>
                        <a:latin typeface="Anton"/>
                        <a:ea typeface="Anton"/>
                        <a:cs typeface="Anton"/>
                        <a:sym typeface="Anton"/>
                      </a:endParaRPr>
                    </a:p>
                  </a:txBody>
                  <a:tcPr marT="13715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2000">
                          <a:solidFill>
                            <a:schemeClr val="lt1"/>
                          </a:solidFill>
                          <a:latin typeface="Anton"/>
                          <a:ea typeface="Anton"/>
                          <a:cs typeface="Anton"/>
                          <a:sym typeface="Anton"/>
                        </a:rPr>
                        <a:t>MAY</a:t>
                      </a:r>
                      <a:endParaRPr sz="2000">
                        <a:solidFill>
                          <a:schemeClr val="lt1"/>
                        </a:solidFill>
                        <a:latin typeface="Anton"/>
                        <a:ea typeface="Anton"/>
                        <a:cs typeface="Anton"/>
                        <a:sym typeface="Anton"/>
                      </a:endParaRPr>
                    </a:p>
                  </a:txBody>
                  <a:tcPr marT="13715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2000">
                          <a:solidFill>
                            <a:schemeClr val="lt1"/>
                          </a:solidFill>
                          <a:latin typeface="Anton"/>
                          <a:ea typeface="Anton"/>
                          <a:cs typeface="Anton"/>
                          <a:sym typeface="Anton"/>
                        </a:rPr>
                        <a:t>JUN</a:t>
                      </a:r>
                      <a:endParaRPr sz="2000">
                        <a:solidFill>
                          <a:schemeClr val="lt1"/>
                        </a:solidFill>
                        <a:latin typeface="Anton"/>
                        <a:ea typeface="Anton"/>
                        <a:cs typeface="Anton"/>
                        <a:sym typeface="Anton"/>
                      </a:endParaRPr>
                    </a:p>
                  </a:txBody>
                  <a:tcPr marT="13715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593375">
                <a:tc>
                  <a:txBody>
                    <a:bodyPr/>
                    <a:lstStyle/>
                    <a:p>
                      <a:pPr indent="0" lvl="0" marL="0" rtl="0" algn="ctr">
                        <a:spcBef>
                          <a:spcPts val="0"/>
                        </a:spcBef>
                        <a:spcAft>
                          <a:spcPts val="0"/>
                        </a:spcAft>
                        <a:buNone/>
                      </a:pPr>
                      <a:r>
                        <a:rPr lang="en" sz="2000">
                          <a:solidFill>
                            <a:schemeClr val="dk2"/>
                          </a:solidFill>
                          <a:latin typeface="Assistant"/>
                          <a:ea typeface="Assistant"/>
                          <a:cs typeface="Assistant"/>
                          <a:sym typeface="Assistant"/>
                        </a:rPr>
                        <a:t>Phase 1</a:t>
                      </a:r>
                      <a:endParaRPr sz="2000">
                        <a:solidFill>
                          <a:schemeClr val="dk2"/>
                        </a:solidFill>
                        <a:latin typeface="Assistant"/>
                        <a:ea typeface="Assistant"/>
                        <a:cs typeface="Assistant"/>
                        <a:sym typeface="Assistant"/>
                      </a:endParaRPr>
                    </a:p>
                  </a:txBody>
                  <a:tcPr marT="13715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r>
              <a:tr h="593375">
                <a:tc>
                  <a:txBody>
                    <a:bodyPr/>
                    <a:lstStyle/>
                    <a:p>
                      <a:pPr indent="0" lvl="0" marL="0" rtl="0" algn="ctr">
                        <a:spcBef>
                          <a:spcPts val="0"/>
                        </a:spcBef>
                        <a:spcAft>
                          <a:spcPts val="0"/>
                        </a:spcAft>
                        <a:buNone/>
                      </a:pPr>
                      <a:r>
                        <a:rPr lang="en" sz="2000">
                          <a:solidFill>
                            <a:schemeClr val="dk2"/>
                          </a:solidFill>
                          <a:latin typeface="Assistant"/>
                          <a:ea typeface="Assistant"/>
                          <a:cs typeface="Assistant"/>
                          <a:sym typeface="Assistant"/>
                        </a:rPr>
                        <a:t>Phase 2</a:t>
                      </a:r>
                      <a:endParaRPr sz="2000">
                        <a:solidFill>
                          <a:schemeClr val="dk2"/>
                        </a:solidFill>
                        <a:latin typeface="Assistant"/>
                        <a:ea typeface="Assistant"/>
                        <a:cs typeface="Assistant"/>
                        <a:sym typeface="Assistant"/>
                      </a:endParaRPr>
                    </a:p>
                  </a:txBody>
                  <a:tcPr marT="13715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r>
              <a:tr h="593375">
                <a:tc>
                  <a:txBody>
                    <a:bodyPr/>
                    <a:lstStyle/>
                    <a:p>
                      <a:pPr indent="0" lvl="0" marL="0" rtl="0" algn="ctr">
                        <a:spcBef>
                          <a:spcPts val="0"/>
                        </a:spcBef>
                        <a:spcAft>
                          <a:spcPts val="0"/>
                        </a:spcAft>
                        <a:buNone/>
                      </a:pPr>
                      <a:r>
                        <a:rPr lang="en" sz="2000">
                          <a:solidFill>
                            <a:schemeClr val="dk2"/>
                          </a:solidFill>
                          <a:latin typeface="Assistant"/>
                          <a:ea typeface="Assistant"/>
                          <a:cs typeface="Assistant"/>
                          <a:sym typeface="Assistant"/>
                        </a:rPr>
                        <a:t>Phase 3</a:t>
                      </a:r>
                      <a:endParaRPr sz="2000">
                        <a:solidFill>
                          <a:schemeClr val="dk2"/>
                        </a:solidFill>
                        <a:latin typeface="Assistant"/>
                        <a:ea typeface="Assistant"/>
                        <a:cs typeface="Assistant"/>
                        <a:sym typeface="Assistant"/>
                      </a:endParaRPr>
                    </a:p>
                  </a:txBody>
                  <a:tcPr marT="13715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r>
              <a:tr h="593375">
                <a:tc>
                  <a:txBody>
                    <a:bodyPr/>
                    <a:lstStyle/>
                    <a:p>
                      <a:pPr indent="0" lvl="0" marL="0" rtl="0" algn="ctr">
                        <a:spcBef>
                          <a:spcPts val="0"/>
                        </a:spcBef>
                        <a:spcAft>
                          <a:spcPts val="0"/>
                        </a:spcAft>
                        <a:buNone/>
                      </a:pPr>
                      <a:r>
                        <a:rPr lang="en" sz="2000">
                          <a:solidFill>
                            <a:schemeClr val="dk2"/>
                          </a:solidFill>
                          <a:latin typeface="Assistant"/>
                          <a:ea typeface="Assistant"/>
                          <a:cs typeface="Assistant"/>
                          <a:sym typeface="Assistant"/>
                        </a:rPr>
                        <a:t>Phase 4</a:t>
                      </a:r>
                      <a:endParaRPr sz="2000">
                        <a:solidFill>
                          <a:schemeClr val="dk2"/>
                        </a:solidFill>
                        <a:latin typeface="Assistant"/>
                        <a:ea typeface="Assistant"/>
                        <a:cs typeface="Assistant"/>
                        <a:sym typeface="Assistant"/>
                      </a:endParaRPr>
                    </a:p>
                  </a:txBody>
                  <a:tcPr marT="137150"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hMerge="1"/>
              </a:tr>
            </a:tbl>
          </a:graphicData>
        </a:graphic>
      </p:graphicFrame>
      <p:cxnSp>
        <p:nvCxnSpPr>
          <p:cNvPr id="1424" name="Google Shape;1424;p36"/>
          <p:cNvCxnSpPr/>
          <p:nvPr/>
        </p:nvCxnSpPr>
        <p:spPr>
          <a:xfrm>
            <a:off x="2010875" y="2044588"/>
            <a:ext cx="6420000" cy="0"/>
          </a:xfrm>
          <a:prstGeom prst="straightConnector1">
            <a:avLst/>
          </a:prstGeom>
          <a:noFill/>
          <a:ln cap="flat" cmpd="sng" w="9525">
            <a:solidFill>
              <a:schemeClr val="lt2"/>
            </a:solidFill>
            <a:prstDash val="dash"/>
            <a:round/>
            <a:headEnd len="med" w="med" type="none"/>
            <a:tailEnd len="med" w="med" type="none"/>
          </a:ln>
        </p:spPr>
      </p:cxnSp>
      <p:cxnSp>
        <p:nvCxnSpPr>
          <p:cNvPr id="1425" name="Google Shape;1425;p36"/>
          <p:cNvCxnSpPr/>
          <p:nvPr/>
        </p:nvCxnSpPr>
        <p:spPr>
          <a:xfrm>
            <a:off x="2010875" y="2637963"/>
            <a:ext cx="6420000" cy="0"/>
          </a:xfrm>
          <a:prstGeom prst="straightConnector1">
            <a:avLst/>
          </a:prstGeom>
          <a:noFill/>
          <a:ln cap="flat" cmpd="sng" w="9525">
            <a:solidFill>
              <a:schemeClr val="lt2"/>
            </a:solidFill>
            <a:prstDash val="dash"/>
            <a:round/>
            <a:headEnd len="med" w="med" type="none"/>
            <a:tailEnd len="med" w="med" type="none"/>
          </a:ln>
        </p:spPr>
      </p:cxnSp>
      <p:cxnSp>
        <p:nvCxnSpPr>
          <p:cNvPr id="1426" name="Google Shape;1426;p36"/>
          <p:cNvCxnSpPr/>
          <p:nvPr/>
        </p:nvCxnSpPr>
        <p:spPr>
          <a:xfrm>
            <a:off x="2010875" y="3231338"/>
            <a:ext cx="6420000" cy="0"/>
          </a:xfrm>
          <a:prstGeom prst="straightConnector1">
            <a:avLst/>
          </a:prstGeom>
          <a:noFill/>
          <a:ln cap="flat" cmpd="sng" w="9525">
            <a:solidFill>
              <a:schemeClr val="lt2"/>
            </a:solidFill>
            <a:prstDash val="dash"/>
            <a:round/>
            <a:headEnd len="med" w="med" type="none"/>
            <a:tailEnd len="med" w="med" type="none"/>
          </a:ln>
        </p:spPr>
      </p:cxnSp>
      <p:cxnSp>
        <p:nvCxnSpPr>
          <p:cNvPr id="1427" name="Google Shape;1427;p36"/>
          <p:cNvCxnSpPr/>
          <p:nvPr/>
        </p:nvCxnSpPr>
        <p:spPr>
          <a:xfrm>
            <a:off x="2010875" y="3824713"/>
            <a:ext cx="6420000" cy="0"/>
          </a:xfrm>
          <a:prstGeom prst="straightConnector1">
            <a:avLst/>
          </a:prstGeom>
          <a:noFill/>
          <a:ln cap="flat" cmpd="sng" w="9525">
            <a:solidFill>
              <a:schemeClr val="lt2"/>
            </a:solidFill>
            <a:prstDash val="dash"/>
            <a:round/>
            <a:headEnd len="med" w="med" type="none"/>
            <a:tailEnd len="med" w="med" type="none"/>
          </a:ln>
        </p:spPr>
      </p:cxnSp>
      <p:sp>
        <p:nvSpPr>
          <p:cNvPr id="1428" name="Google Shape;1428;p36"/>
          <p:cNvSpPr/>
          <p:nvPr/>
        </p:nvSpPr>
        <p:spPr>
          <a:xfrm>
            <a:off x="2695450" y="1857412"/>
            <a:ext cx="393515" cy="374360"/>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6"/>
          <p:cNvSpPr/>
          <p:nvPr/>
        </p:nvSpPr>
        <p:spPr>
          <a:xfrm>
            <a:off x="4375238" y="2450787"/>
            <a:ext cx="393515" cy="374360"/>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6"/>
          <p:cNvSpPr/>
          <p:nvPr/>
        </p:nvSpPr>
        <p:spPr>
          <a:xfrm>
            <a:off x="6023100" y="3044162"/>
            <a:ext cx="393515" cy="374360"/>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6"/>
          <p:cNvSpPr/>
          <p:nvPr/>
        </p:nvSpPr>
        <p:spPr>
          <a:xfrm>
            <a:off x="7465350" y="3637537"/>
            <a:ext cx="393515" cy="374360"/>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6"/>
          <p:cNvSpPr/>
          <p:nvPr/>
        </p:nvSpPr>
        <p:spPr>
          <a:xfrm>
            <a:off x="713100" y="4318303"/>
            <a:ext cx="272740" cy="25945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6"/>
          <p:cNvSpPr txBox="1"/>
          <p:nvPr/>
        </p:nvSpPr>
        <p:spPr>
          <a:xfrm>
            <a:off x="1131950" y="4290675"/>
            <a:ext cx="995400" cy="314700"/>
          </a:xfrm>
          <a:prstGeom prst="rect">
            <a:avLst/>
          </a:prstGeom>
          <a:noFill/>
          <a:ln>
            <a:noFill/>
          </a:ln>
        </p:spPr>
        <p:txBody>
          <a:bodyPr anchorCtr="0" anchor="ctr" bIns="0" lIns="0" spcFirstLastPara="1" rIns="0" wrap="square" tIns="36575">
            <a:noAutofit/>
          </a:bodyPr>
          <a:lstStyle/>
          <a:p>
            <a:pPr indent="0" lvl="0" marL="0" rtl="0" algn="l">
              <a:spcBef>
                <a:spcPts val="0"/>
              </a:spcBef>
              <a:spcAft>
                <a:spcPts val="0"/>
              </a:spcAft>
              <a:buNone/>
            </a:pPr>
            <a:r>
              <a:rPr lang="en" sz="1800">
                <a:solidFill>
                  <a:schemeClr val="dk1"/>
                </a:solidFill>
                <a:latin typeface="Anton"/>
                <a:ea typeface="Anton"/>
                <a:cs typeface="Anton"/>
                <a:sym typeface="Anton"/>
              </a:rPr>
              <a:t>MERCURY</a:t>
            </a:r>
            <a:endParaRPr sz="1800">
              <a:solidFill>
                <a:schemeClr val="dk1"/>
              </a:solidFill>
              <a:latin typeface="Anton"/>
              <a:ea typeface="Anton"/>
              <a:cs typeface="Anton"/>
              <a:sym typeface="Anton"/>
            </a:endParaRPr>
          </a:p>
        </p:txBody>
      </p:sp>
      <p:sp>
        <p:nvSpPr>
          <p:cNvPr id="1434" name="Google Shape;1434;p36"/>
          <p:cNvSpPr txBox="1"/>
          <p:nvPr/>
        </p:nvSpPr>
        <p:spPr>
          <a:xfrm>
            <a:off x="2010875" y="4290675"/>
            <a:ext cx="2490900" cy="314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chemeClr val="dk2"/>
                </a:solidFill>
                <a:latin typeface="Assistant"/>
                <a:ea typeface="Assistant"/>
                <a:cs typeface="Assistant"/>
                <a:sym typeface="Assistant"/>
              </a:rPr>
              <a:t>It’s the closest planet to the Sun</a:t>
            </a:r>
            <a:endParaRPr>
              <a:solidFill>
                <a:schemeClr val="dk2"/>
              </a:solidFill>
              <a:latin typeface="Assistant"/>
              <a:ea typeface="Assistant"/>
              <a:cs typeface="Assistant"/>
              <a:sym typeface="Assistant"/>
            </a:endParaRPr>
          </a:p>
        </p:txBody>
      </p:sp>
      <p:sp>
        <p:nvSpPr>
          <p:cNvPr id="1435" name="Google Shape;1435;p36"/>
          <p:cNvSpPr/>
          <p:nvPr/>
        </p:nvSpPr>
        <p:spPr>
          <a:xfrm>
            <a:off x="4635250" y="4318303"/>
            <a:ext cx="272740" cy="259453"/>
          </a:xfrm>
          <a:custGeom>
            <a:rect b="b" l="l" r="r" t="t"/>
            <a:pathLst>
              <a:path extrusionOk="0" h="14727" w="15479">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6"/>
          <p:cNvSpPr txBox="1"/>
          <p:nvPr/>
        </p:nvSpPr>
        <p:spPr>
          <a:xfrm>
            <a:off x="5054100" y="4290675"/>
            <a:ext cx="995400" cy="314700"/>
          </a:xfrm>
          <a:prstGeom prst="rect">
            <a:avLst/>
          </a:prstGeom>
          <a:noFill/>
          <a:ln>
            <a:noFill/>
          </a:ln>
        </p:spPr>
        <p:txBody>
          <a:bodyPr anchorCtr="0" anchor="ctr" bIns="0" lIns="0" spcFirstLastPara="1" rIns="0" wrap="square" tIns="36575">
            <a:noAutofit/>
          </a:bodyPr>
          <a:lstStyle/>
          <a:p>
            <a:pPr indent="0" lvl="0" marL="0" rtl="0" algn="l">
              <a:spcBef>
                <a:spcPts val="0"/>
              </a:spcBef>
              <a:spcAft>
                <a:spcPts val="0"/>
              </a:spcAft>
              <a:buNone/>
            </a:pPr>
            <a:r>
              <a:rPr lang="en" sz="1800">
                <a:solidFill>
                  <a:schemeClr val="dk1"/>
                </a:solidFill>
                <a:latin typeface="Anton"/>
                <a:ea typeface="Anton"/>
                <a:cs typeface="Anton"/>
                <a:sym typeface="Anton"/>
              </a:rPr>
              <a:t>JUPITER</a:t>
            </a:r>
            <a:endParaRPr sz="1800">
              <a:solidFill>
                <a:schemeClr val="dk1"/>
              </a:solidFill>
              <a:latin typeface="Anton"/>
              <a:ea typeface="Anton"/>
              <a:cs typeface="Anton"/>
              <a:sym typeface="Anton"/>
            </a:endParaRPr>
          </a:p>
        </p:txBody>
      </p:sp>
      <p:sp>
        <p:nvSpPr>
          <p:cNvPr id="1437" name="Google Shape;1437;p36"/>
          <p:cNvSpPr txBox="1"/>
          <p:nvPr/>
        </p:nvSpPr>
        <p:spPr>
          <a:xfrm>
            <a:off x="5933100" y="4290675"/>
            <a:ext cx="2490900" cy="314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chemeClr val="dk2"/>
                </a:solidFill>
                <a:latin typeface="Assistant"/>
                <a:ea typeface="Assistant"/>
                <a:cs typeface="Assistant"/>
                <a:sym typeface="Assistant"/>
              </a:rPr>
              <a:t>Jupiter is the biggest of them all</a:t>
            </a:r>
            <a:endParaRPr>
              <a:solidFill>
                <a:schemeClr val="dk2"/>
              </a:solidFill>
              <a:latin typeface="Assistant"/>
              <a:ea typeface="Assistant"/>
              <a:cs typeface="Assistant"/>
              <a:sym typeface="Assistant"/>
            </a:endParaRPr>
          </a:p>
        </p:txBody>
      </p:sp>
    </p:spTree>
  </p:cSld>
  <p:clrMapOvr>
    <a:masterClrMapping/>
  </p:clrMapOvr>
</p:sld>
</file>

<file path=ppt/theme/theme1.xml><?xml version="1.0" encoding="utf-8"?>
<a:theme xmlns:a="http://schemas.openxmlformats.org/drawingml/2006/main" xmlns:r="http://schemas.openxmlformats.org/officeDocument/2006/relationships" name="Public Libraries Thesis Defense by Slidesgo">
  <a:themeElements>
    <a:clrScheme name="Simple Light">
      <a:dk1>
        <a:srgbClr val="7D3021"/>
      </a:dk1>
      <a:lt1>
        <a:srgbClr val="C2A87C"/>
      </a:lt1>
      <a:dk2>
        <a:srgbClr val="FFFFFF"/>
      </a:dk2>
      <a:lt2>
        <a:srgbClr val="19191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